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52" r:id="rId1"/>
  </p:sldMasterIdLst>
  <p:notesMasterIdLst>
    <p:notesMasterId r:id="rId43"/>
  </p:notesMasterIdLst>
  <p:sldIdLst>
    <p:sldId id="351" r:id="rId2"/>
    <p:sldId id="356" r:id="rId3"/>
    <p:sldId id="399" r:id="rId4"/>
    <p:sldId id="400" r:id="rId5"/>
    <p:sldId id="401" r:id="rId6"/>
    <p:sldId id="402" r:id="rId7"/>
    <p:sldId id="403" r:id="rId8"/>
    <p:sldId id="404" r:id="rId9"/>
    <p:sldId id="405" r:id="rId10"/>
    <p:sldId id="281" r:id="rId11"/>
    <p:sldId id="384" r:id="rId12"/>
    <p:sldId id="382" r:id="rId13"/>
    <p:sldId id="385" r:id="rId14"/>
    <p:sldId id="386" r:id="rId15"/>
    <p:sldId id="387" r:id="rId16"/>
    <p:sldId id="388" r:id="rId17"/>
    <p:sldId id="389" r:id="rId18"/>
    <p:sldId id="390" r:id="rId19"/>
    <p:sldId id="391" r:id="rId20"/>
    <p:sldId id="392" r:id="rId21"/>
    <p:sldId id="394" r:id="rId22"/>
    <p:sldId id="395" r:id="rId23"/>
    <p:sldId id="396" r:id="rId24"/>
    <p:sldId id="398" r:id="rId25"/>
    <p:sldId id="406" r:id="rId26"/>
    <p:sldId id="407" r:id="rId27"/>
    <p:sldId id="408" r:id="rId28"/>
    <p:sldId id="409" r:id="rId29"/>
    <p:sldId id="397" r:id="rId30"/>
    <p:sldId id="410" r:id="rId31"/>
    <p:sldId id="411" r:id="rId32"/>
    <p:sldId id="412" r:id="rId33"/>
    <p:sldId id="413" r:id="rId34"/>
    <p:sldId id="414" r:id="rId35"/>
    <p:sldId id="415" r:id="rId36"/>
    <p:sldId id="416" r:id="rId37"/>
    <p:sldId id="417" r:id="rId38"/>
    <p:sldId id="418" r:id="rId39"/>
    <p:sldId id="419" r:id="rId40"/>
    <p:sldId id="420" r:id="rId41"/>
    <p:sldId id="421"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4629" autoAdjust="0"/>
  </p:normalViewPr>
  <p:slideViewPr>
    <p:cSldViewPr>
      <p:cViewPr varScale="1">
        <p:scale>
          <a:sx n="45" d="100"/>
          <a:sy n="45" d="100"/>
        </p:scale>
        <p:origin x="1577"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50"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F1F007-B85F-4092-9728-30798FFE97D4}" type="datetimeFigureOut">
              <a:rPr lang="en-US" smtClean="0"/>
              <a:t>10/19/2022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E1605B-7A0D-4698-9B6E-C7D5EADE3766}" type="slidenum">
              <a:rPr lang="en-US" smtClean="0"/>
              <a:t>‹#›</a:t>
            </a:fld>
            <a:endParaRPr lang="en-US"/>
          </a:p>
        </p:txBody>
      </p:sp>
    </p:spTree>
    <p:extLst>
      <p:ext uri="{BB962C8B-B14F-4D97-AF65-F5344CB8AC3E}">
        <p14:creationId xmlns:p14="http://schemas.microsoft.com/office/powerpoint/2010/main" val="338983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77249F8-6967-4466-A93D-589FAD0D01A9}" type="datetime1">
              <a:rPr lang="en-US" smtClean="0"/>
              <a:t>10/19/2022</a:t>
            </a:fld>
            <a:endParaRPr lang="en-US"/>
          </a:p>
        </p:txBody>
      </p:sp>
      <p:sp>
        <p:nvSpPr>
          <p:cNvPr id="5" name="Footer Placeholder 4"/>
          <p:cNvSpPr>
            <a:spLocks noGrp="1"/>
          </p:cNvSpPr>
          <p:nvPr>
            <p:ph type="ftr" sz="quarter" idx="11"/>
          </p:nvPr>
        </p:nvSpPr>
        <p:spPr/>
        <p:txBody>
          <a:bodyPr/>
          <a:lstStyle/>
          <a:p>
            <a:r>
              <a:rPr lang="en-US"/>
              <a:t>Dr. Afroza Nahar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1C24C706-8E63-4529-AB88-8008B5472432}" type="datetime1">
              <a:rPr lang="en-US" smtClean="0"/>
              <a:t>10/19/2022</a:t>
            </a:fld>
            <a:endParaRPr lang="en-US"/>
          </a:p>
        </p:txBody>
      </p:sp>
      <p:sp>
        <p:nvSpPr>
          <p:cNvPr id="5" name="Footer Placeholder 4"/>
          <p:cNvSpPr>
            <a:spLocks noGrp="1"/>
          </p:cNvSpPr>
          <p:nvPr>
            <p:ph type="ftr" sz="quarter" idx="11"/>
          </p:nvPr>
        </p:nvSpPr>
        <p:spPr/>
        <p:txBody>
          <a:bodyPr/>
          <a:lstStyle/>
          <a:p>
            <a:r>
              <a:rPr lang="en-US"/>
              <a:t>Dr. Afroza Nahar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E71550E3-AB0A-44F7-838B-9A5C56DFACBA}" type="datetime1">
              <a:rPr lang="en-US" smtClean="0"/>
              <a:t>10/19/2022</a:t>
            </a:fld>
            <a:endParaRPr lang="en-US"/>
          </a:p>
        </p:txBody>
      </p:sp>
      <p:sp>
        <p:nvSpPr>
          <p:cNvPr id="5" name="Footer Placeholder 4"/>
          <p:cNvSpPr>
            <a:spLocks noGrp="1"/>
          </p:cNvSpPr>
          <p:nvPr>
            <p:ph type="ftr" sz="quarter" idx="11"/>
          </p:nvPr>
        </p:nvSpPr>
        <p:spPr/>
        <p:txBody>
          <a:bodyPr/>
          <a:lstStyle/>
          <a:p>
            <a:r>
              <a:rPr lang="en-US"/>
              <a:t>Dr. Afroza Nahar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Lecture Slide">
    <p:spTree>
      <p:nvGrpSpPr>
        <p:cNvPr id="1" name=""/>
        <p:cNvGrpSpPr/>
        <p:nvPr/>
      </p:nvGrpSpPr>
      <p:grpSpPr>
        <a:xfrm>
          <a:off x="0" y="0"/>
          <a:ext cx="0" cy="0"/>
          <a:chOff x="0" y="0"/>
          <a:chExt cx="0" cy="0"/>
        </a:xfrm>
      </p:grpSpPr>
      <p:grpSp>
        <p:nvGrpSpPr>
          <p:cNvPr id="5" name="Group 4"/>
          <p:cNvGrpSpPr/>
          <p:nvPr/>
        </p:nvGrpSpPr>
        <p:grpSpPr>
          <a:xfrm>
            <a:off x="5733" y="693860"/>
            <a:ext cx="8319118" cy="151690"/>
            <a:chOff x="284163" y="1577847"/>
            <a:chExt cx="8576373" cy="137411"/>
          </a:xfrm>
        </p:grpSpPr>
        <p:sp>
          <p:nvSpPr>
            <p:cNvPr id="6" name="Rectangle 5"/>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sp>
          <p:nvSpPr>
            <p:cNvPr id="7" name="Rectangle 6"/>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sp>
          <p:nvSpPr>
            <p:cNvPr id="8" name="Rectangle 7"/>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grpSp>
      <p:pic>
        <p:nvPicPr>
          <p:cNvPr id="2050" name="Picture 2" descr="Image result for AIUB logo">
            <a:extLst>
              <a:ext uri="{FF2B5EF4-FFF2-40B4-BE49-F238E27FC236}">
                <a16:creationId xmlns:a16="http://schemas.microsoft.com/office/drawing/2014/main" id="{C28CB252-6044-4564-B6A7-264FC3396E0A}"/>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8324444" y="14279"/>
            <a:ext cx="811917" cy="816992"/>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8">
            <a:extLst>
              <a:ext uri="{FF2B5EF4-FFF2-40B4-BE49-F238E27FC236}">
                <a16:creationId xmlns:a16="http://schemas.microsoft.com/office/drawing/2014/main" id="{2BCCA9BA-A048-49BB-8213-AEE11065F309}"/>
              </a:ext>
            </a:extLst>
          </p:cNvPr>
          <p:cNvSpPr>
            <a:spLocks noGrp="1"/>
          </p:cNvSpPr>
          <p:nvPr>
            <p:ph type="body" sz="quarter" idx="12" hasCustomPrompt="1"/>
          </p:nvPr>
        </p:nvSpPr>
        <p:spPr>
          <a:xfrm>
            <a:off x="0" y="0"/>
            <a:ext cx="8324850" cy="693738"/>
          </a:xfrm>
        </p:spPr>
        <p:txBody>
          <a:bodyPr anchor="ctr">
            <a:noAutofit/>
          </a:bodyPr>
          <a:lstStyle>
            <a:lvl1pPr marL="0" indent="0">
              <a:buNone/>
              <a:defRPr sz="4000" b="1" i="0" cap="small" baseline="0">
                <a:solidFill>
                  <a:srgbClr val="FF0000"/>
                </a:solidFill>
                <a:latin typeface="+mj-lt"/>
              </a:defRPr>
            </a:lvl1pPr>
          </a:lstStyle>
          <a:p>
            <a:pPr lvl="0"/>
            <a:r>
              <a:rPr lang="en-US" dirty="0"/>
              <a:t>Click to add TITLE</a:t>
            </a:r>
          </a:p>
        </p:txBody>
      </p:sp>
      <p:sp>
        <p:nvSpPr>
          <p:cNvPr id="11" name="Text Placeholder 10">
            <a:extLst>
              <a:ext uri="{FF2B5EF4-FFF2-40B4-BE49-F238E27FC236}">
                <a16:creationId xmlns:a16="http://schemas.microsoft.com/office/drawing/2014/main" id="{BD8E7E68-2955-4F78-A94B-30ADF2A5D4D5}"/>
              </a:ext>
            </a:extLst>
          </p:cNvPr>
          <p:cNvSpPr>
            <a:spLocks noGrp="1"/>
          </p:cNvSpPr>
          <p:nvPr>
            <p:ph type="body" sz="quarter" idx="13" hasCustomPrompt="1"/>
          </p:nvPr>
        </p:nvSpPr>
        <p:spPr>
          <a:xfrm>
            <a:off x="2" y="846142"/>
            <a:ext cx="9136063" cy="5591175"/>
          </a:xfrm>
        </p:spPr>
        <p:txBody>
          <a:bodyPr>
            <a:normAutofit/>
          </a:bodyPr>
          <a:lstStyle>
            <a:lvl1pPr>
              <a:defRPr sz="2400"/>
            </a:lvl1pPr>
            <a:lvl2pPr>
              <a:defRPr sz="2400"/>
            </a:lvl2pPr>
            <a:lvl3pPr>
              <a:defRPr sz="2000"/>
            </a:lvl3pPr>
            <a:lvl4pPr>
              <a:defRPr sz="1600"/>
            </a:lvl4pPr>
            <a:lvl5pPr>
              <a:defRPr sz="1600"/>
            </a:lvl5pPr>
          </a:lstStyle>
          <a:p>
            <a:pPr lvl="0"/>
            <a:r>
              <a:rPr lang="en-US" dirty="0"/>
              <a:t>Click to edit text</a:t>
            </a:r>
          </a:p>
          <a:p>
            <a:pPr marL="514350" marR="0" lvl="1" indent="-257175" algn="l" defTabSz="514350" rtl="0" eaLnBrk="1" fontAlgn="auto" latinLnBrk="0" hangingPunct="1">
              <a:lnSpc>
                <a:spcPct val="100000"/>
              </a:lnSpc>
              <a:spcBef>
                <a:spcPts val="600"/>
              </a:spcBef>
              <a:spcAft>
                <a:spcPts val="0"/>
              </a:spcAft>
              <a:buClr>
                <a:prstClr val="black">
                  <a:lumMod val="75000"/>
                  <a:lumOff val="25000"/>
                </a:prstClr>
              </a:buClr>
              <a:buSzPct val="90000"/>
              <a:buFont typeface="Wingdings" pitchFamily="2" charset="2"/>
              <a:buChar char=""/>
              <a:tabLst/>
              <a:defRPr/>
            </a:pPr>
            <a:r>
              <a:rPr kumimoji="0" lang="en-US" sz="2200" b="0" i="0" u="none" strike="noStrike" kern="1200" cap="none" spc="0" normalizeH="0" baseline="0" noProof="0" dirty="0">
                <a:ln>
                  <a:noFill/>
                </a:ln>
                <a:solidFill>
                  <a:prstClr val="black">
                    <a:lumMod val="85000"/>
                    <a:lumOff val="15000"/>
                  </a:prstClr>
                </a:solidFill>
                <a:effectLst/>
                <a:uLnTx/>
                <a:uFillTx/>
                <a:latin typeface="Calibri"/>
                <a:ea typeface="+mn-ea"/>
                <a:cs typeface="+mn-cs"/>
              </a:rPr>
              <a:t>Second level</a:t>
            </a:r>
          </a:p>
          <a:p>
            <a:pPr marL="709017" marR="0" lvl="2" indent="-194667" algn="l" defTabSz="514350" rtl="0" eaLnBrk="1" fontAlgn="auto" latinLnBrk="0" hangingPunct="1">
              <a:lnSpc>
                <a:spcPct val="100000"/>
              </a:lnSpc>
              <a:spcBef>
                <a:spcPts val="600"/>
              </a:spcBef>
              <a:spcAft>
                <a:spcPts val="0"/>
              </a:spcAft>
              <a:buClr>
                <a:prstClr val="white">
                  <a:lumMod val="65000"/>
                </a:prstClr>
              </a:buClr>
              <a:buSzPct val="90000"/>
              <a:buFont typeface="Wingdings" pitchFamily="2" charset="2"/>
              <a:buChar char=""/>
              <a:tabLst/>
              <a:defRPr/>
            </a:pPr>
            <a:r>
              <a:rPr kumimoji="0" lang="en-US" sz="2000" b="0" i="0" u="none" strike="noStrike" kern="1200" cap="none" spc="0" normalizeH="0" baseline="0" noProof="0" dirty="0">
                <a:ln>
                  <a:noFill/>
                </a:ln>
                <a:solidFill>
                  <a:prstClr val="black">
                    <a:lumMod val="85000"/>
                    <a:lumOff val="15000"/>
                  </a:prstClr>
                </a:solidFill>
                <a:effectLst/>
                <a:uLnTx/>
                <a:uFillTx/>
                <a:latin typeface="Calibri"/>
                <a:ea typeface="+mn-ea"/>
                <a:cs typeface="+mn-cs"/>
              </a:rPr>
              <a:t>Third level</a:t>
            </a:r>
          </a:p>
          <a:p>
            <a:pPr marL="900113" marR="0" lvl="3" indent="-191096" algn="l" defTabSz="514350" rtl="0" eaLnBrk="1" fontAlgn="auto" latinLnBrk="0" hangingPunct="1">
              <a:lnSpc>
                <a:spcPct val="100000"/>
              </a:lnSpc>
              <a:spcBef>
                <a:spcPts val="600"/>
              </a:spcBef>
              <a:spcAft>
                <a:spcPts val="0"/>
              </a:spcAft>
              <a:buClr>
                <a:prstClr val="black">
                  <a:lumMod val="75000"/>
                  <a:lumOff val="25000"/>
                </a:prstClr>
              </a:buClr>
              <a:buSzPct val="90000"/>
              <a:buFont typeface="Wingdings" pitchFamily="2" charset="2"/>
              <a:buChar char=""/>
              <a:tabLst/>
              <a:defRPr/>
            </a:pPr>
            <a:r>
              <a:rPr kumimoji="0" lang="en-US" sz="1900" b="0" i="0" u="none" strike="noStrike" kern="1200" cap="none" spc="0" normalizeH="0" baseline="0" noProof="0" dirty="0">
                <a:ln>
                  <a:noFill/>
                </a:ln>
                <a:solidFill>
                  <a:prstClr val="black">
                    <a:lumMod val="85000"/>
                    <a:lumOff val="15000"/>
                  </a:prstClr>
                </a:solidFill>
                <a:effectLst/>
                <a:uLnTx/>
                <a:uFillTx/>
                <a:latin typeface="Calibri"/>
                <a:ea typeface="+mn-ea"/>
                <a:cs typeface="+mn-cs"/>
              </a:rPr>
              <a:t>Fourth level</a:t>
            </a:r>
          </a:p>
          <a:p>
            <a:pPr marL="1091208" marR="0" lvl="4" indent="-186631" algn="l" defTabSz="514350" rtl="0" eaLnBrk="1" fontAlgn="auto" latinLnBrk="0" hangingPunct="1">
              <a:lnSpc>
                <a:spcPct val="100000"/>
              </a:lnSpc>
              <a:spcBef>
                <a:spcPts val="600"/>
              </a:spcBef>
              <a:spcAft>
                <a:spcPts val="0"/>
              </a:spcAft>
              <a:buClr>
                <a:prstClr val="white">
                  <a:lumMod val="65000"/>
                </a:prstClr>
              </a:buClr>
              <a:buSzPct val="90000"/>
              <a:buFont typeface="Wingdings" pitchFamily="2" charset="2"/>
              <a:buChar char=""/>
              <a:tabLst/>
              <a:defRPr/>
            </a:pPr>
            <a:r>
              <a:rPr kumimoji="0" lang="en-US" sz="1800" b="0" i="0" u="none" strike="noStrike" kern="1200" cap="none" spc="0" normalizeH="0" baseline="0" noProof="0" dirty="0">
                <a:ln>
                  <a:noFill/>
                </a:ln>
                <a:solidFill>
                  <a:prstClr val="black">
                    <a:lumMod val="85000"/>
                    <a:lumOff val="15000"/>
                  </a:prstClr>
                </a:solidFill>
                <a:effectLst/>
                <a:uLnTx/>
                <a:uFillTx/>
                <a:latin typeface="Calibri"/>
                <a:ea typeface="+mn-ea"/>
                <a:cs typeface="+mn-cs"/>
              </a:rPr>
              <a:t>Fifth level</a:t>
            </a:r>
          </a:p>
        </p:txBody>
      </p:sp>
      <p:sp>
        <p:nvSpPr>
          <p:cNvPr id="12" name="Rectangle 4">
            <a:extLst>
              <a:ext uri="{FF2B5EF4-FFF2-40B4-BE49-F238E27FC236}">
                <a16:creationId xmlns:a16="http://schemas.microsoft.com/office/drawing/2014/main" id="{9D832B49-1A72-49B5-AEE6-B34B501F3F2D}"/>
              </a:ext>
            </a:extLst>
          </p:cNvPr>
          <p:cNvSpPr>
            <a:spLocks noGrp="1" noChangeArrowheads="1"/>
          </p:cNvSpPr>
          <p:nvPr>
            <p:ph type="dt" sz="half" idx="10"/>
          </p:nvPr>
        </p:nvSpPr>
        <p:spPr>
          <a:xfrm>
            <a:off x="457200" y="6553200"/>
            <a:ext cx="2133600" cy="365125"/>
          </a:xfrm>
          <a:ln/>
        </p:spPr>
        <p:txBody>
          <a:bodyPr/>
          <a:lstStyle>
            <a:lvl1pPr>
              <a:defRPr sz="1100"/>
            </a:lvl1pPr>
          </a:lstStyle>
          <a:p>
            <a:pPr>
              <a:defRPr/>
            </a:pPr>
            <a:fld id="{69A52D0F-A1E2-42CE-91A9-618E0BB64790}" type="datetime1">
              <a:rPr lang="en-US" smtClean="0"/>
              <a:t>10/19/2022</a:t>
            </a:fld>
            <a:endParaRPr lang="en-US"/>
          </a:p>
        </p:txBody>
      </p:sp>
      <p:sp>
        <p:nvSpPr>
          <p:cNvPr id="13" name="Rectangle 5">
            <a:extLst>
              <a:ext uri="{FF2B5EF4-FFF2-40B4-BE49-F238E27FC236}">
                <a16:creationId xmlns:a16="http://schemas.microsoft.com/office/drawing/2014/main" id="{0036E004-504A-44B7-843B-C80E27B89261}"/>
              </a:ext>
            </a:extLst>
          </p:cNvPr>
          <p:cNvSpPr>
            <a:spLocks noGrp="1" noChangeArrowheads="1"/>
          </p:cNvSpPr>
          <p:nvPr>
            <p:ph type="ftr" sz="quarter" idx="11"/>
          </p:nvPr>
        </p:nvSpPr>
        <p:spPr>
          <a:xfrm>
            <a:off x="3124200" y="6553200"/>
            <a:ext cx="2895600" cy="365125"/>
          </a:xfrm>
          <a:ln/>
        </p:spPr>
        <p:txBody>
          <a:bodyPr/>
          <a:lstStyle>
            <a:lvl1pPr>
              <a:defRPr sz="1100"/>
            </a:lvl1pPr>
          </a:lstStyle>
          <a:p>
            <a:pPr>
              <a:defRPr/>
            </a:pPr>
            <a:r>
              <a:rPr lang="en-US"/>
              <a:t>Dr. Afroza Nahar</a:t>
            </a:r>
          </a:p>
        </p:txBody>
      </p:sp>
      <p:sp>
        <p:nvSpPr>
          <p:cNvPr id="14" name="Rectangle 6">
            <a:extLst>
              <a:ext uri="{FF2B5EF4-FFF2-40B4-BE49-F238E27FC236}">
                <a16:creationId xmlns:a16="http://schemas.microsoft.com/office/drawing/2014/main" id="{76083EF6-2E15-437C-8549-E6BBA81849BF}"/>
              </a:ext>
            </a:extLst>
          </p:cNvPr>
          <p:cNvSpPr>
            <a:spLocks noGrp="1" noChangeArrowheads="1"/>
          </p:cNvSpPr>
          <p:nvPr>
            <p:ph type="sldNum" sz="quarter" idx="14"/>
          </p:nvPr>
        </p:nvSpPr>
        <p:spPr>
          <a:xfrm>
            <a:off x="6553200" y="6553200"/>
            <a:ext cx="2133600" cy="365125"/>
          </a:xfrm>
          <a:ln/>
        </p:spPr>
        <p:txBody>
          <a:bodyPr/>
          <a:lstStyle>
            <a:lvl1pPr>
              <a:defRPr sz="1100"/>
            </a:lvl1pPr>
          </a:lstStyle>
          <a:p>
            <a:pPr>
              <a:defRPr/>
            </a:pPr>
            <a:fld id="{A4D7D840-3C4D-4535-9FCE-221E1C945AAA}" type="slidenum">
              <a:rPr lang="en-US" smtClean="0"/>
              <a:pPr>
                <a:defRPr/>
              </a:pPr>
              <a:t>‹#›</a:t>
            </a:fld>
            <a:endParaRPr lang="en-US"/>
          </a:p>
        </p:txBody>
      </p:sp>
    </p:spTree>
    <p:extLst>
      <p:ext uri="{BB962C8B-B14F-4D97-AF65-F5344CB8AC3E}">
        <p14:creationId xmlns:p14="http://schemas.microsoft.com/office/powerpoint/2010/main" val="8864367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graphicFrame>
        <p:nvGraphicFramePr>
          <p:cNvPr id="28" name="Table 27">
            <a:extLst>
              <a:ext uri="{FF2B5EF4-FFF2-40B4-BE49-F238E27FC236}">
                <a16:creationId xmlns:a16="http://schemas.microsoft.com/office/drawing/2014/main" id="{B7713156-D27E-4AF4-94F2-64DA84439B87}"/>
              </a:ext>
            </a:extLst>
          </p:cNvPr>
          <p:cNvGraphicFramePr>
            <a:graphicFrameLocks noGrp="1"/>
          </p:cNvGraphicFramePr>
          <p:nvPr>
            <p:extLst>
              <p:ext uri="{D42A27DB-BD31-4B8C-83A1-F6EECF244321}">
                <p14:modId xmlns:p14="http://schemas.microsoft.com/office/powerpoint/2010/main" val="1100274861"/>
              </p:ext>
            </p:extLst>
          </p:nvPr>
        </p:nvGraphicFramePr>
        <p:xfrm>
          <a:off x="404103" y="5723590"/>
          <a:ext cx="8335798" cy="1026114"/>
        </p:xfrm>
        <a:graphic>
          <a:graphicData uri="http://schemas.openxmlformats.org/drawingml/2006/table">
            <a:tbl>
              <a:tblPr firstRow="1" bandRow="1">
                <a:tableStyleId>{D7AC3CCA-C797-4891-BE02-D94E43425B78}</a:tableStyleId>
              </a:tblPr>
              <a:tblGrid>
                <a:gridCol w="1349748">
                  <a:extLst>
                    <a:ext uri="{9D8B030D-6E8A-4147-A177-3AD203B41FA5}">
                      <a16:colId xmlns:a16="http://schemas.microsoft.com/office/drawing/2014/main" val="704821588"/>
                    </a:ext>
                  </a:extLst>
                </a:gridCol>
                <a:gridCol w="6986050">
                  <a:extLst>
                    <a:ext uri="{9D8B030D-6E8A-4147-A177-3AD203B41FA5}">
                      <a16:colId xmlns:a16="http://schemas.microsoft.com/office/drawing/2014/main" val="2999519864"/>
                    </a:ext>
                  </a:extLst>
                </a:gridCol>
              </a:tblGrid>
              <a:tr h="102611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chemeClr val="tx1"/>
                          </a:solidFill>
                          <a:effectLst/>
                          <a:uLnTx/>
                          <a:uFillTx/>
                          <a:latin typeface="+mn-lt"/>
                          <a:ea typeface="+mn-ea"/>
                          <a:cs typeface="+mn-cs"/>
                        </a:rPr>
                        <a:t>Instructor:</a:t>
                      </a: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endParaRPr lang="en-US" i="1" dirty="0">
                        <a:solidFill>
                          <a:schemeClr val="tx1"/>
                        </a:solidFill>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noFill/>
                  </a:tcPr>
                </a:tc>
                <a:extLst>
                  <a:ext uri="{0D108BD9-81ED-4DB2-BD59-A6C34878D82A}">
                    <a16:rowId xmlns:a16="http://schemas.microsoft.com/office/drawing/2014/main" val="2259501735"/>
                  </a:ext>
                </a:extLst>
              </a:tr>
            </a:tbl>
          </a:graphicData>
        </a:graphic>
      </p:graphicFrame>
      <p:grpSp>
        <p:nvGrpSpPr>
          <p:cNvPr id="8" name="Group 16"/>
          <p:cNvGrpSpPr/>
          <p:nvPr/>
        </p:nvGrpSpPr>
        <p:grpSpPr>
          <a:xfrm>
            <a:off x="132160" y="1891732"/>
            <a:ext cx="8951676"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grpSp>
      <p:sp>
        <p:nvSpPr>
          <p:cNvPr id="2" name="Title 1"/>
          <p:cNvSpPr>
            <a:spLocks noGrp="1"/>
          </p:cNvSpPr>
          <p:nvPr>
            <p:ph type="ctrTitle"/>
          </p:nvPr>
        </p:nvSpPr>
        <p:spPr>
          <a:xfrm>
            <a:off x="754241" y="3323341"/>
            <a:ext cx="7635519" cy="2126836"/>
          </a:xfrm>
          <a:prstGeom prst="rect">
            <a:avLst/>
          </a:prstGeom>
          <a:noFill/>
        </p:spPr>
        <p:txBody>
          <a:bodyPr vert="horz" lIns="91440" tIns="45720" rIns="91440" bIns="45720" rtlCol="0" anchor="ctr" anchorCtr="0">
            <a:normAutofit/>
          </a:bodyPr>
          <a:lstStyle>
            <a:lvl1pPr>
              <a:defRPr sz="3600">
                <a:solidFill>
                  <a:schemeClr val="bg2">
                    <a:lumMod val="50000"/>
                  </a:schemeClr>
                </a:solidFill>
              </a:defRPr>
            </a:lvl1pPr>
          </a:lstStyle>
          <a:p>
            <a:pPr lvl="0">
              <a:lnSpc>
                <a:spcPts val="2588"/>
              </a:lnSpc>
            </a:pPr>
            <a:r>
              <a:rPr lang="en-US"/>
              <a:t>Click to edit Master title style</a:t>
            </a:r>
            <a:endParaRPr dirty="0"/>
          </a:p>
        </p:txBody>
      </p:sp>
      <p:sp>
        <p:nvSpPr>
          <p:cNvPr id="13" name="Rectangle 12"/>
          <p:cNvSpPr/>
          <p:nvPr/>
        </p:nvSpPr>
        <p:spPr>
          <a:xfrm>
            <a:off x="320957" y="5549853"/>
            <a:ext cx="8574087" cy="173736"/>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013"/>
          </a:p>
        </p:txBody>
      </p:sp>
      <p:pic>
        <p:nvPicPr>
          <p:cNvPr id="1026" name="Picture 2" descr="Image result for AIUB logo">
            <a:extLst>
              <a:ext uri="{FF2B5EF4-FFF2-40B4-BE49-F238E27FC236}">
                <a16:creationId xmlns:a16="http://schemas.microsoft.com/office/drawing/2014/main" id="{CF3BFD94-6180-4B73-8361-A4B02BAD1757}"/>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445010" y="427012"/>
            <a:ext cx="1419654" cy="14849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Table 13">
            <a:extLst>
              <a:ext uri="{FF2B5EF4-FFF2-40B4-BE49-F238E27FC236}">
                <a16:creationId xmlns:a16="http://schemas.microsoft.com/office/drawing/2014/main" id="{3A100AAA-E928-457A-89C7-E75CA43EBB30}"/>
              </a:ext>
            </a:extLst>
          </p:cNvPr>
          <p:cNvGraphicFramePr>
            <a:graphicFrameLocks noGrp="1"/>
          </p:cNvGraphicFramePr>
          <p:nvPr>
            <p:extLst>
              <p:ext uri="{D42A27DB-BD31-4B8C-83A1-F6EECF244321}">
                <p14:modId xmlns:p14="http://schemas.microsoft.com/office/powerpoint/2010/main" val="3219155797"/>
              </p:ext>
            </p:extLst>
          </p:nvPr>
        </p:nvGraphicFramePr>
        <p:xfrm>
          <a:off x="404102" y="2717512"/>
          <a:ext cx="8335798" cy="444862"/>
        </p:xfrm>
        <a:graphic>
          <a:graphicData uri="http://schemas.openxmlformats.org/drawingml/2006/table">
            <a:tbl>
              <a:tblPr firstRow="1" bandRow="1">
                <a:tableStyleId>{D7AC3CCA-C797-4891-BE02-D94E43425B78}</a:tableStyleId>
              </a:tblPr>
              <a:tblGrid>
                <a:gridCol w="1258444">
                  <a:extLst>
                    <a:ext uri="{9D8B030D-6E8A-4147-A177-3AD203B41FA5}">
                      <a16:colId xmlns:a16="http://schemas.microsoft.com/office/drawing/2014/main" val="3905988420"/>
                    </a:ext>
                  </a:extLst>
                </a:gridCol>
                <a:gridCol w="990714">
                  <a:extLst>
                    <a:ext uri="{9D8B030D-6E8A-4147-A177-3AD203B41FA5}">
                      <a16:colId xmlns:a16="http://schemas.microsoft.com/office/drawing/2014/main" val="2889894460"/>
                    </a:ext>
                  </a:extLst>
                </a:gridCol>
                <a:gridCol w="1514007">
                  <a:extLst>
                    <a:ext uri="{9D8B030D-6E8A-4147-A177-3AD203B41FA5}">
                      <a16:colId xmlns:a16="http://schemas.microsoft.com/office/drawing/2014/main" val="3023211198"/>
                    </a:ext>
                  </a:extLst>
                </a:gridCol>
                <a:gridCol w="944380">
                  <a:extLst>
                    <a:ext uri="{9D8B030D-6E8A-4147-A177-3AD203B41FA5}">
                      <a16:colId xmlns:a16="http://schemas.microsoft.com/office/drawing/2014/main" val="1762131981"/>
                    </a:ext>
                  </a:extLst>
                </a:gridCol>
                <a:gridCol w="1424065">
                  <a:extLst>
                    <a:ext uri="{9D8B030D-6E8A-4147-A177-3AD203B41FA5}">
                      <a16:colId xmlns:a16="http://schemas.microsoft.com/office/drawing/2014/main" val="445458238"/>
                    </a:ext>
                  </a:extLst>
                </a:gridCol>
                <a:gridCol w="2204188">
                  <a:extLst>
                    <a:ext uri="{9D8B030D-6E8A-4147-A177-3AD203B41FA5}">
                      <a16:colId xmlns:a16="http://schemas.microsoft.com/office/drawing/2014/main" val="1508364941"/>
                    </a:ext>
                  </a:extLst>
                </a:gridCol>
              </a:tblGrid>
              <a:tr h="444862">
                <a:tc>
                  <a:txBody>
                    <a:bodyPr/>
                    <a:lstStyle/>
                    <a:p>
                      <a:pPr algn="r"/>
                      <a:r>
                        <a:rPr lang="en-US" sz="1600" dirty="0">
                          <a:solidFill>
                            <a:schemeClr val="tx1"/>
                          </a:solidFill>
                        </a:rPr>
                        <a:t>Lecture: #</a:t>
                      </a: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solidFill>
                          <a:schemeClr val="tx1"/>
                        </a:solidFill>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sz="1600" dirty="0">
                          <a:solidFill>
                            <a:schemeClr val="tx1"/>
                          </a:solidFill>
                        </a:rPr>
                        <a:t>Week: #</a:t>
                      </a: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solidFill>
                          <a:schemeClr val="tx1"/>
                        </a:solidFill>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sz="1600" dirty="0">
                          <a:solidFill>
                            <a:schemeClr val="tx1"/>
                          </a:solidFill>
                        </a:rPr>
                        <a:t>Semester:</a:t>
                      </a: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solidFill>
                          <a:schemeClr val="tx1"/>
                        </a:solidFill>
                      </a:endParaRPr>
                    </a:p>
                  </a:txBody>
                  <a:tcP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7040212"/>
                  </a:ext>
                </a:extLst>
              </a:tr>
            </a:tbl>
          </a:graphicData>
        </a:graphic>
      </p:graphicFrame>
      <p:sp>
        <p:nvSpPr>
          <p:cNvPr id="31" name="Content Placeholder 30">
            <a:extLst>
              <a:ext uri="{FF2B5EF4-FFF2-40B4-BE49-F238E27FC236}">
                <a16:creationId xmlns:a16="http://schemas.microsoft.com/office/drawing/2014/main" id="{1AE39945-A5C9-4738-8042-EE14774BD725}"/>
              </a:ext>
            </a:extLst>
          </p:cNvPr>
          <p:cNvSpPr>
            <a:spLocks noGrp="1"/>
          </p:cNvSpPr>
          <p:nvPr>
            <p:ph sz="quarter" idx="10" hasCustomPrompt="1"/>
          </p:nvPr>
        </p:nvSpPr>
        <p:spPr>
          <a:xfrm>
            <a:off x="132160" y="2050473"/>
            <a:ext cx="8951676" cy="585800"/>
          </a:xfrm>
          <a:solidFill>
            <a:schemeClr val="accent1"/>
          </a:solidFill>
        </p:spPr>
        <p:txBody>
          <a:bodyPr anchor="ctr">
            <a:noAutofit/>
          </a:bodyPr>
          <a:lstStyle>
            <a:lvl1pPr marL="0" indent="0">
              <a:buNone/>
              <a:defRPr sz="2400" b="1" cap="small" baseline="0">
                <a:solidFill>
                  <a:schemeClr val="bg1"/>
                </a:solidFill>
              </a:defRPr>
            </a:lvl1pPr>
          </a:lstStyle>
          <a:p>
            <a:pPr lvl="0"/>
            <a:r>
              <a:rPr lang="en-US" dirty="0"/>
              <a:t>Add Course Code: Course Name</a:t>
            </a:r>
          </a:p>
        </p:txBody>
      </p:sp>
      <p:sp>
        <p:nvSpPr>
          <p:cNvPr id="1025" name="Text Placeholder 1024">
            <a:extLst>
              <a:ext uri="{FF2B5EF4-FFF2-40B4-BE49-F238E27FC236}">
                <a16:creationId xmlns:a16="http://schemas.microsoft.com/office/drawing/2014/main" id="{1D66F559-4E11-46F3-907B-39773623988D}"/>
              </a:ext>
            </a:extLst>
          </p:cNvPr>
          <p:cNvSpPr>
            <a:spLocks noGrp="1"/>
          </p:cNvSpPr>
          <p:nvPr>
            <p:ph type="body" sz="quarter" idx="11" hasCustomPrompt="1"/>
          </p:nvPr>
        </p:nvSpPr>
        <p:spPr>
          <a:xfrm>
            <a:off x="1591400" y="2717513"/>
            <a:ext cx="514493" cy="407988"/>
          </a:xfrm>
          <a:solidFill>
            <a:schemeClr val="accent1"/>
          </a:solidFill>
        </p:spPr>
        <p:txBody>
          <a:bodyPr anchor="t">
            <a:normAutofit/>
          </a:bodyPr>
          <a:lstStyle>
            <a:lvl1pPr marL="0" indent="0" algn="l">
              <a:buNone/>
              <a:defRPr sz="1600" b="1">
                <a:solidFill>
                  <a:schemeClr val="bg1"/>
                </a:solidFill>
              </a:defRPr>
            </a:lvl1pPr>
          </a:lstStyle>
          <a:p>
            <a:pPr lvl="0"/>
            <a:r>
              <a:rPr lang="en-US" dirty="0"/>
              <a:t>NO.</a:t>
            </a:r>
          </a:p>
        </p:txBody>
      </p:sp>
      <p:sp>
        <p:nvSpPr>
          <p:cNvPr id="35" name="Text Placeholder 1024">
            <a:extLst>
              <a:ext uri="{FF2B5EF4-FFF2-40B4-BE49-F238E27FC236}">
                <a16:creationId xmlns:a16="http://schemas.microsoft.com/office/drawing/2014/main" id="{5FE0D7C2-73EA-4871-ACB3-22D6161B5379}"/>
              </a:ext>
            </a:extLst>
          </p:cNvPr>
          <p:cNvSpPr>
            <a:spLocks noGrp="1"/>
          </p:cNvSpPr>
          <p:nvPr>
            <p:ph type="body" sz="quarter" idx="12" hasCustomPrompt="1"/>
          </p:nvPr>
        </p:nvSpPr>
        <p:spPr>
          <a:xfrm>
            <a:off x="4122414" y="2717513"/>
            <a:ext cx="514493" cy="407988"/>
          </a:xfrm>
          <a:solidFill>
            <a:schemeClr val="accent1"/>
          </a:solidFill>
        </p:spPr>
        <p:txBody>
          <a:bodyPr anchor="t">
            <a:normAutofit/>
          </a:bodyPr>
          <a:lstStyle>
            <a:lvl1pPr marL="0" indent="0" algn="l">
              <a:buNone/>
              <a:defRPr sz="1600" b="1">
                <a:solidFill>
                  <a:schemeClr val="bg1"/>
                </a:solidFill>
              </a:defRPr>
            </a:lvl1pPr>
          </a:lstStyle>
          <a:p>
            <a:pPr lvl="0"/>
            <a:r>
              <a:rPr lang="en-US" dirty="0"/>
              <a:t>NO.</a:t>
            </a:r>
          </a:p>
        </p:txBody>
      </p:sp>
      <p:sp>
        <p:nvSpPr>
          <p:cNvPr id="36" name="Text Placeholder 1024">
            <a:extLst>
              <a:ext uri="{FF2B5EF4-FFF2-40B4-BE49-F238E27FC236}">
                <a16:creationId xmlns:a16="http://schemas.microsoft.com/office/drawing/2014/main" id="{686BCCD1-33DA-4ED5-A212-D0854B67FD05}"/>
              </a:ext>
            </a:extLst>
          </p:cNvPr>
          <p:cNvSpPr>
            <a:spLocks noGrp="1"/>
          </p:cNvSpPr>
          <p:nvPr>
            <p:ph type="body" sz="quarter" idx="13" hasCustomPrompt="1"/>
          </p:nvPr>
        </p:nvSpPr>
        <p:spPr>
          <a:xfrm>
            <a:off x="6445010" y="2735949"/>
            <a:ext cx="1645920" cy="407988"/>
          </a:xfrm>
          <a:solidFill>
            <a:schemeClr val="accent1"/>
          </a:solidFill>
        </p:spPr>
        <p:txBody>
          <a:bodyPr anchor="t">
            <a:normAutofit/>
          </a:bodyPr>
          <a:lstStyle>
            <a:lvl1pPr marL="0" indent="0" algn="l">
              <a:buNone/>
              <a:defRPr sz="1600" b="1">
                <a:solidFill>
                  <a:schemeClr val="bg1"/>
                </a:solidFill>
              </a:defRPr>
            </a:lvl1pPr>
          </a:lstStyle>
          <a:p>
            <a:pPr lvl="0"/>
            <a:r>
              <a:rPr lang="en-US" dirty="0"/>
              <a:t>Semester Year</a:t>
            </a:r>
          </a:p>
        </p:txBody>
      </p:sp>
      <p:sp>
        <p:nvSpPr>
          <p:cNvPr id="37" name="Text Placeholder 1024">
            <a:extLst>
              <a:ext uri="{FF2B5EF4-FFF2-40B4-BE49-F238E27FC236}">
                <a16:creationId xmlns:a16="http://schemas.microsoft.com/office/drawing/2014/main" id="{8D52C2CD-9D3F-4285-BE56-11CB615F5B57}"/>
              </a:ext>
            </a:extLst>
          </p:cNvPr>
          <p:cNvSpPr>
            <a:spLocks noGrp="1"/>
          </p:cNvSpPr>
          <p:nvPr>
            <p:ph type="body" sz="quarter" idx="14" hasCustomPrompt="1"/>
          </p:nvPr>
        </p:nvSpPr>
        <p:spPr>
          <a:xfrm>
            <a:off x="1713833" y="5723594"/>
            <a:ext cx="7026066" cy="1012257"/>
          </a:xfrm>
          <a:noFill/>
        </p:spPr>
        <p:txBody>
          <a:bodyPr anchor="t">
            <a:normAutofit/>
          </a:bodyPr>
          <a:lstStyle>
            <a:lvl1pPr marL="0" indent="0" algn="l">
              <a:buNone/>
              <a:defRPr sz="1600" b="1">
                <a:solidFill>
                  <a:schemeClr val="tx1"/>
                </a:solidFill>
              </a:defRPr>
            </a:lvl1pPr>
          </a:lstStyle>
          <a:p>
            <a:pPr lvl="0"/>
            <a:r>
              <a:rPr lang="en-US" dirty="0"/>
              <a:t>Instructor Name, Designation &amp; Contact</a:t>
            </a:r>
          </a:p>
        </p:txBody>
      </p:sp>
      <p:pic>
        <p:nvPicPr>
          <p:cNvPr id="1028" name="Picture 1027" descr="A close up of a sign&#10;&#10;Description automatically generated">
            <a:extLst>
              <a:ext uri="{FF2B5EF4-FFF2-40B4-BE49-F238E27FC236}">
                <a16:creationId xmlns:a16="http://schemas.microsoft.com/office/drawing/2014/main" id="{E4EBCEBE-46C0-4E9A-81AE-CFC8FE0F1E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4301" y="436096"/>
            <a:ext cx="5091004" cy="1456019"/>
          </a:xfrm>
          <a:prstGeom prst="rect">
            <a:avLst/>
          </a:prstGeom>
        </p:spPr>
      </p:pic>
      <p:sp>
        <p:nvSpPr>
          <p:cNvPr id="26" name="TextBox 25">
            <a:extLst>
              <a:ext uri="{FF2B5EF4-FFF2-40B4-BE49-F238E27FC236}">
                <a16:creationId xmlns:a16="http://schemas.microsoft.com/office/drawing/2014/main" id="{90BFBF0B-56F3-4D8D-AAF0-AA58ACAFC1A1}"/>
              </a:ext>
            </a:extLst>
          </p:cNvPr>
          <p:cNvSpPr txBox="1"/>
          <p:nvPr/>
        </p:nvSpPr>
        <p:spPr>
          <a:xfrm>
            <a:off x="33408" y="105918"/>
            <a:ext cx="9110592" cy="403957"/>
          </a:xfrm>
          <a:prstGeom prst="rect">
            <a:avLst/>
          </a:prstGeom>
          <a:noFill/>
        </p:spPr>
        <p:txBody>
          <a:bodyPr wrap="square" rtlCol="0" anchor="ctr">
            <a:spAutoFit/>
          </a:bodyPr>
          <a:lstStyle/>
          <a:p>
            <a:pPr algn="ctr"/>
            <a:r>
              <a:rPr lang="en-US" sz="2025" b="1" cap="small" baseline="0" dirty="0">
                <a:solidFill>
                  <a:schemeClr val="tx1"/>
                </a:solidFill>
              </a:rPr>
              <a:t>American International University-Bangladesh</a:t>
            </a:r>
          </a:p>
        </p:txBody>
      </p:sp>
    </p:spTree>
    <p:extLst>
      <p:ext uri="{BB962C8B-B14F-4D97-AF65-F5344CB8AC3E}">
        <p14:creationId xmlns:p14="http://schemas.microsoft.com/office/powerpoint/2010/main" val="841040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6189DFAF-7463-40A5-BFEB-C80748E9B43F}" type="datetime1">
              <a:rPr lang="en-US" smtClean="0"/>
              <a:t>10/19/2022</a:t>
            </a:fld>
            <a:endParaRPr lang="en-US"/>
          </a:p>
        </p:txBody>
      </p:sp>
      <p:sp>
        <p:nvSpPr>
          <p:cNvPr id="5" name="Footer Placeholder 4"/>
          <p:cNvSpPr>
            <a:spLocks noGrp="1"/>
          </p:cNvSpPr>
          <p:nvPr>
            <p:ph type="ftr" sz="quarter" idx="11"/>
          </p:nvPr>
        </p:nvSpPr>
        <p:spPr/>
        <p:txBody>
          <a:bodyPr/>
          <a:lstStyle/>
          <a:p>
            <a:r>
              <a:rPr lang="en-US"/>
              <a:t>Dr. Afroza Nahar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6B558D-CC70-4C5A-BCAA-E2568EA9A71F}" type="datetime1">
              <a:rPr lang="en-US" smtClean="0"/>
              <a:t>10/19/2022</a:t>
            </a:fld>
            <a:endParaRPr lang="en-US"/>
          </a:p>
        </p:txBody>
      </p:sp>
      <p:sp>
        <p:nvSpPr>
          <p:cNvPr id="5" name="Footer Placeholder 4"/>
          <p:cNvSpPr>
            <a:spLocks noGrp="1"/>
          </p:cNvSpPr>
          <p:nvPr>
            <p:ph type="ftr" sz="quarter" idx="11"/>
          </p:nvPr>
        </p:nvSpPr>
        <p:spPr/>
        <p:txBody>
          <a:bodyPr/>
          <a:lstStyle/>
          <a:p>
            <a:r>
              <a:rPr lang="en-US"/>
              <a:t>Dr. Afroza Nahar</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F83B3B4E-CB65-4691-8071-2BECE0B0A9B2}" type="datetime1">
              <a:rPr lang="en-US" smtClean="0"/>
              <a:t>10/19/2022</a:t>
            </a:fld>
            <a:endParaRPr lang="en-US"/>
          </a:p>
        </p:txBody>
      </p:sp>
      <p:sp>
        <p:nvSpPr>
          <p:cNvPr id="6" name="Footer Placeholder 5"/>
          <p:cNvSpPr>
            <a:spLocks noGrp="1"/>
          </p:cNvSpPr>
          <p:nvPr>
            <p:ph type="ftr" sz="quarter" idx="11"/>
          </p:nvPr>
        </p:nvSpPr>
        <p:spPr/>
        <p:txBody>
          <a:bodyPr/>
          <a:lstStyle/>
          <a:p>
            <a:r>
              <a:rPr lang="en-US"/>
              <a:t>Dr. Afroza Nahar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88B5A99C-CC7F-41EE-AA3C-FA4FB57F9EE4}" type="datetime1">
              <a:rPr lang="en-US" smtClean="0"/>
              <a:t>10/19/2022</a:t>
            </a:fld>
            <a:endParaRPr lang="en-US"/>
          </a:p>
        </p:txBody>
      </p:sp>
      <p:sp>
        <p:nvSpPr>
          <p:cNvPr id="8" name="Footer Placeholder 7"/>
          <p:cNvSpPr>
            <a:spLocks noGrp="1"/>
          </p:cNvSpPr>
          <p:nvPr>
            <p:ph type="ftr" sz="quarter" idx="11"/>
          </p:nvPr>
        </p:nvSpPr>
        <p:spPr/>
        <p:txBody>
          <a:bodyPr/>
          <a:lstStyle/>
          <a:p>
            <a:r>
              <a:rPr lang="en-US"/>
              <a:t>Dr. Afroza Nahar</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9BC33062-8CCB-4365-B04A-64BC18C02CFC}" type="datetime1">
              <a:rPr lang="en-US" smtClean="0"/>
              <a:t>10/19/2022</a:t>
            </a:fld>
            <a:endParaRPr lang="en-US"/>
          </a:p>
        </p:txBody>
      </p:sp>
      <p:sp>
        <p:nvSpPr>
          <p:cNvPr id="4" name="Footer Placeholder 3"/>
          <p:cNvSpPr>
            <a:spLocks noGrp="1"/>
          </p:cNvSpPr>
          <p:nvPr>
            <p:ph type="ftr" sz="quarter" idx="11"/>
          </p:nvPr>
        </p:nvSpPr>
        <p:spPr/>
        <p:txBody>
          <a:bodyPr/>
          <a:lstStyle/>
          <a:p>
            <a:r>
              <a:rPr lang="en-US"/>
              <a:t>Dr. Afroza Nahar</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4ABCCA-D7D3-4B7E-A34A-742A9EBD42E0}" type="datetime1">
              <a:rPr lang="en-US" smtClean="0"/>
              <a:t>10/19/2022</a:t>
            </a:fld>
            <a:endParaRPr lang="en-US"/>
          </a:p>
        </p:txBody>
      </p:sp>
      <p:sp>
        <p:nvSpPr>
          <p:cNvPr id="3" name="Footer Placeholder 2"/>
          <p:cNvSpPr>
            <a:spLocks noGrp="1"/>
          </p:cNvSpPr>
          <p:nvPr>
            <p:ph type="ftr" sz="quarter" idx="11"/>
          </p:nvPr>
        </p:nvSpPr>
        <p:spPr/>
        <p:txBody>
          <a:bodyPr/>
          <a:lstStyle/>
          <a:p>
            <a:r>
              <a:rPr lang="en-US"/>
              <a:t>Dr. Afroza Nahar</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48ADCA-CFE0-429B-8118-9DE6A7D1045E}" type="datetime1">
              <a:rPr lang="en-US" smtClean="0"/>
              <a:t>10/19/2022</a:t>
            </a:fld>
            <a:endParaRPr lang="en-US"/>
          </a:p>
        </p:txBody>
      </p:sp>
      <p:sp>
        <p:nvSpPr>
          <p:cNvPr id="6" name="Footer Placeholder 5"/>
          <p:cNvSpPr>
            <a:spLocks noGrp="1"/>
          </p:cNvSpPr>
          <p:nvPr>
            <p:ph type="ftr" sz="quarter" idx="11"/>
          </p:nvPr>
        </p:nvSpPr>
        <p:spPr/>
        <p:txBody>
          <a:bodyPr/>
          <a:lstStyle/>
          <a:p>
            <a:r>
              <a:rPr lang="en-US"/>
              <a:t>Dr. Afroza Nahar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EC86AB-D26A-4FE2-9D71-67CD6243CF8C}" type="datetime1">
              <a:rPr lang="en-US" smtClean="0"/>
              <a:t>10/19/2022</a:t>
            </a:fld>
            <a:endParaRPr lang="en-US"/>
          </a:p>
        </p:txBody>
      </p:sp>
      <p:sp>
        <p:nvSpPr>
          <p:cNvPr id="6" name="Footer Placeholder 5"/>
          <p:cNvSpPr>
            <a:spLocks noGrp="1"/>
          </p:cNvSpPr>
          <p:nvPr>
            <p:ph type="ftr" sz="quarter" idx="11"/>
          </p:nvPr>
        </p:nvSpPr>
        <p:spPr/>
        <p:txBody>
          <a:bodyPr/>
          <a:lstStyle/>
          <a:p>
            <a:r>
              <a:rPr lang="en-US"/>
              <a:t>Dr. Afroza Nahar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EDC17A-7312-4599-B867-2E4C3047A3F0}" type="datetime1">
              <a:rPr lang="en-US" smtClean="0"/>
              <a:t>10/19/2022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Afroza Nahar</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research.microsoft.com/~simonpj/papers/giving-a-talk/giving-a-talk-html.html" TargetMode="External"/><Relationship Id="rId2" Type="http://schemas.openxmlformats.org/officeDocument/2006/relationships/hyperlink" Target="http://wit.tuwien.ac.at/research/tips/good_research_talk_slides.pdf" TargetMode="External"/><Relationship Id="rId1" Type="http://schemas.openxmlformats.org/officeDocument/2006/relationships/slideLayout" Target="../slideLayouts/slideLayout12.xml"/><Relationship Id="rId5" Type="http://schemas.openxmlformats.org/officeDocument/2006/relationships/hyperlink" Target="http://www.iasted.org/conferences/formatting/Presentations-Tips.ppt" TargetMode="External"/><Relationship Id="rId4" Type="http://schemas.openxmlformats.org/officeDocument/2006/relationships/hyperlink" Target="http://www.cse.buffalo.edu/~rapaport/howtowrite.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14EA1-FF1F-4C8C-953C-BFA5AD0EAB0F}"/>
              </a:ext>
            </a:extLst>
          </p:cNvPr>
          <p:cNvSpPr>
            <a:spLocks noGrp="1"/>
          </p:cNvSpPr>
          <p:nvPr>
            <p:ph type="ctrTitle"/>
          </p:nvPr>
        </p:nvSpPr>
        <p:spPr>
          <a:xfrm>
            <a:off x="754241" y="3323341"/>
            <a:ext cx="8237359" cy="2126836"/>
          </a:xfrm>
        </p:spPr>
        <p:txBody>
          <a:bodyPr>
            <a:normAutofit/>
          </a:bodyPr>
          <a:lstStyle/>
          <a:p>
            <a:pPr lvl="0" algn="just">
              <a:defRPr/>
            </a:pPr>
            <a:r>
              <a:rPr lang="en-AU" sz="4000" b="1" cap="small" dirty="0">
                <a:solidFill>
                  <a:srgbClr val="FF0000"/>
                </a:solidFill>
              </a:rPr>
              <a:t>Exchanging</a:t>
            </a:r>
            <a:r>
              <a:rPr lang="en-AU" sz="4000" b="1" dirty="0">
                <a:solidFill>
                  <a:srgbClr val="FF0000"/>
                </a:solidFill>
              </a:rPr>
              <a:t> </a:t>
            </a:r>
            <a:r>
              <a:rPr lang="en-AU" sz="4000" b="1" cap="small" dirty="0">
                <a:solidFill>
                  <a:srgbClr val="FF0000"/>
                </a:solidFill>
              </a:rPr>
              <a:t>Ideas</a:t>
            </a:r>
            <a:r>
              <a:rPr lang="en-AU" sz="4000" b="1" dirty="0">
                <a:solidFill>
                  <a:srgbClr val="FF0000"/>
                </a:solidFill>
              </a:rPr>
              <a:t>: </a:t>
            </a:r>
            <a:r>
              <a:rPr lang="en-AU" sz="3200" b="1" dirty="0">
                <a:solidFill>
                  <a:srgbClr val="7030A0"/>
                </a:solidFill>
              </a:rPr>
              <a:t>Oral Presentation</a:t>
            </a:r>
            <a:endParaRPr lang="en-AU" sz="4000" b="1" dirty="0">
              <a:solidFill>
                <a:srgbClr val="7030A0"/>
              </a:solidFill>
            </a:endParaRPr>
          </a:p>
        </p:txBody>
      </p:sp>
      <p:sp>
        <p:nvSpPr>
          <p:cNvPr id="3" name="Content Placeholder 2">
            <a:extLst>
              <a:ext uri="{FF2B5EF4-FFF2-40B4-BE49-F238E27FC236}">
                <a16:creationId xmlns:a16="http://schemas.microsoft.com/office/drawing/2014/main" id="{F0053A0D-C7B3-4808-ABAF-AC6AFB2BEBE8}"/>
              </a:ext>
            </a:extLst>
          </p:cNvPr>
          <p:cNvSpPr>
            <a:spLocks noGrp="1"/>
          </p:cNvSpPr>
          <p:nvPr>
            <p:ph sz="quarter" idx="10"/>
          </p:nvPr>
        </p:nvSpPr>
        <p:spPr>
          <a:solidFill>
            <a:schemeClr val="tx2">
              <a:lumMod val="60000"/>
              <a:lumOff val="40000"/>
            </a:schemeClr>
          </a:solidFill>
        </p:spPr>
        <p:txBody>
          <a:bodyPr/>
          <a:lstStyle/>
          <a:p>
            <a:r>
              <a:rPr lang="en-AU" dirty="0"/>
              <a:t>CSC 4195 Research Methodology</a:t>
            </a:r>
            <a:endParaRPr lang="en-US" dirty="0"/>
          </a:p>
        </p:txBody>
      </p:sp>
      <p:sp>
        <p:nvSpPr>
          <p:cNvPr id="4" name="Text Placeholder 3">
            <a:extLst>
              <a:ext uri="{FF2B5EF4-FFF2-40B4-BE49-F238E27FC236}">
                <a16:creationId xmlns:a16="http://schemas.microsoft.com/office/drawing/2014/main" id="{9464B0C3-2693-43F6-99F9-2EECD2D065A5}"/>
              </a:ext>
            </a:extLst>
          </p:cNvPr>
          <p:cNvSpPr>
            <a:spLocks noGrp="1"/>
          </p:cNvSpPr>
          <p:nvPr>
            <p:ph type="body" sz="quarter" idx="11"/>
          </p:nvPr>
        </p:nvSpPr>
        <p:spPr>
          <a:solidFill>
            <a:schemeClr val="tx2">
              <a:lumMod val="60000"/>
              <a:lumOff val="40000"/>
            </a:schemeClr>
          </a:solidFill>
        </p:spPr>
        <p:txBody>
          <a:bodyPr>
            <a:normAutofit/>
          </a:bodyPr>
          <a:lstStyle/>
          <a:p>
            <a:pPr algn="ctr"/>
            <a:r>
              <a:rPr lang="en-US" dirty="0">
                <a:solidFill>
                  <a:schemeClr val="tx1"/>
                </a:solidFill>
              </a:rPr>
              <a:t>12</a:t>
            </a:r>
          </a:p>
        </p:txBody>
      </p:sp>
      <p:sp>
        <p:nvSpPr>
          <p:cNvPr id="5" name="Text Placeholder 4">
            <a:extLst>
              <a:ext uri="{FF2B5EF4-FFF2-40B4-BE49-F238E27FC236}">
                <a16:creationId xmlns:a16="http://schemas.microsoft.com/office/drawing/2014/main" id="{AE9FE7D0-6EA7-4406-A508-3B009D2236D4}"/>
              </a:ext>
            </a:extLst>
          </p:cNvPr>
          <p:cNvSpPr>
            <a:spLocks noGrp="1"/>
          </p:cNvSpPr>
          <p:nvPr>
            <p:ph type="body" sz="quarter" idx="12"/>
          </p:nvPr>
        </p:nvSpPr>
        <p:spPr>
          <a:solidFill>
            <a:schemeClr val="tx2">
              <a:lumMod val="60000"/>
              <a:lumOff val="40000"/>
            </a:schemeClr>
          </a:solidFill>
        </p:spPr>
        <p:txBody>
          <a:bodyPr/>
          <a:lstStyle/>
          <a:p>
            <a:pPr algn="ctr"/>
            <a:r>
              <a:rPr lang="en-US" dirty="0"/>
              <a:t>6</a:t>
            </a:r>
          </a:p>
        </p:txBody>
      </p:sp>
      <p:sp>
        <p:nvSpPr>
          <p:cNvPr id="6" name="Text Placeholder 5">
            <a:extLst>
              <a:ext uri="{FF2B5EF4-FFF2-40B4-BE49-F238E27FC236}">
                <a16:creationId xmlns:a16="http://schemas.microsoft.com/office/drawing/2014/main" id="{3B6D3FE6-5ED9-41C9-BB8E-BB5A45BA42A1}"/>
              </a:ext>
            </a:extLst>
          </p:cNvPr>
          <p:cNvSpPr>
            <a:spLocks noGrp="1"/>
          </p:cNvSpPr>
          <p:nvPr>
            <p:ph type="body" sz="quarter" idx="13"/>
          </p:nvPr>
        </p:nvSpPr>
        <p:spPr>
          <a:xfrm>
            <a:off x="6583680" y="2735949"/>
            <a:ext cx="1645920" cy="407988"/>
          </a:xfrm>
          <a:solidFill>
            <a:schemeClr val="tx2">
              <a:lumMod val="60000"/>
              <a:lumOff val="40000"/>
            </a:schemeClr>
          </a:solidFill>
        </p:spPr>
        <p:txBody>
          <a:bodyPr>
            <a:normAutofit/>
          </a:bodyPr>
          <a:lstStyle/>
          <a:p>
            <a:pPr algn="ctr"/>
            <a:r>
              <a:rPr lang="en-US" dirty="0"/>
              <a:t>Fall  2021-2022</a:t>
            </a:r>
          </a:p>
        </p:txBody>
      </p:sp>
      <p:sp>
        <p:nvSpPr>
          <p:cNvPr id="7" name="Text Placeholder 6">
            <a:extLst>
              <a:ext uri="{FF2B5EF4-FFF2-40B4-BE49-F238E27FC236}">
                <a16:creationId xmlns:a16="http://schemas.microsoft.com/office/drawing/2014/main" id="{978D74E9-ADD8-4095-90A1-6502D4133F8E}"/>
              </a:ext>
            </a:extLst>
          </p:cNvPr>
          <p:cNvSpPr>
            <a:spLocks noGrp="1"/>
          </p:cNvSpPr>
          <p:nvPr>
            <p:ph type="body" sz="quarter" idx="14"/>
          </p:nvPr>
        </p:nvSpPr>
        <p:spPr/>
        <p:txBody>
          <a:bodyPr/>
          <a:lstStyle/>
          <a:p>
            <a:r>
              <a:rPr lang="en-US" dirty="0">
                <a:solidFill>
                  <a:srgbClr val="FF0000"/>
                </a:solidFill>
              </a:rPr>
              <a:t>Dr. Afroza Nahar, Associate Professor</a:t>
            </a:r>
          </a:p>
          <a:p>
            <a:r>
              <a:rPr lang="en-US" dirty="0">
                <a:solidFill>
                  <a:schemeClr val="tx1"/>
                </a:solidFill>
              </a:rPr>
              <a:t>Department of Computer Science, Faculty of Science &amp; Technology</a:t>
            </a:r>
            <a:r>
              <a:rPr lang="en-US" dirty="0"/>
              <a:t>.</a:t>
            </a:r>
          </a:p>
          <a:p>
            <a:r>
              <a:rPr lang="en-US" dirty="0">
                <a:solidFill>
                  <a:srgbClr val="FF0000"/>
                </a:solidFill>
              </a:rPr>
              <a:t>afroza@aiub.edu</a:t>
            </a:r>
          </a:p>
        </p:txBody>
      </p:sp>
    </p:spTree>
    <p:extLst>
      <p:ext uri="{BB962C8B-B14F-4D97-AF65-F5344CB8AC3E}">
        <p14:creationId xmlns:p14="http://schemas.microsoft.com/office/powerpoint/2010/main" val="5524913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Related image"/>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
        <p:nvSpPr>
          <p:cNvPr id="2" name="Date Placeholder 1">
            <a:extLst>
              <a:ext uri="{FF2B5EF4-FFF2-40B4-BE49-F238E27FC236}">
                <a16:creationId xmlns:a16="http://schemas.microsoft.com/office/drawing/2014/main" id="{2FFF1EE4-80FD-421C-889E-9960620C7640}"/>
              </a:ext>
            </a:extLst>
          </p:cNvPr>
          <p:cNvSpPr>
            <a:spLocks noGrp="1"/>
          </p:cNvSpPr>
          <p:nvPr>
            <p:ph type="dt" sz="half" idx="10"/>
          </p:nvPr>
        </p:nvSpPr>
        <p:spPr/>
        <p:txBody>
          <a:bodyPr/>
          <a:lstStyle/>
          <a:p>
            <a:fld id="{C238BD3A-4BC4-4E41-B131-24557823A558}" type="datetime1">
              <a:rPr lang="en-US" smtClean="0"/>
              <a:t>10/19/2022</a:t>
            </a:fld>
            <a:endParaRPr lang="en-US"/>
          </a:p>
        </p:txBody>
      </p:sp>
      <p:sp>
        <p:nvSpPr>
          <p:cNvPr id="3" name="Footer Placeholder 2">
            <a:extLst>
              <a:ext uri="{FF2B5EF4-FFF2-40B4-BE49-F238E27FC236}">
                <a16:creationId xmlns:a16="http://schemas.microsoft.com/office/drawing/2014/main" id="{C258E6B2-911E-4AF3-BD21-8B362C176859}"/>
              </a:ext>
            </a:extLst>
          </p:cNvPr>
          <p:cNvSpPr>
            <a:spLocks noGrp="1"/>
          </p:cNvSpPr>
          <p:nvPr>
            <p:ph type="ftr" sz="quarter" idx="11"/>
          </p:nvPr>
        </p:nvSpPr>
        <p:spPr/>
        <p:txBody>
          <a:bodyPr/>
          <a:lstStyle/>
          <a:p>
            <a:r>
              <a:rPr lang="en-US"/>
              <a:t>Dr. Afroza Nahar</a:t>
            </a:r>
          </a:p>
        </p:txBody>
      </p:sp>
      <p:sp>
        <p:nvSpPr>
          <p:cNvPr id="4" name="Slide Number Placeholder 3">
            <a:extLst>
              <a:ext uri="{FF2B5EF4-FFF2-40B4-BE49-F238E27FC236}">
                <a16:creationId xmlns:a16="http://schemas.microsoft.com/office/drawing/2014/main" id="{D01E32FA-5BAD-4077-9BAF-1E38D53414E6}"/>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C6612D-107C-40E2-881B-783D57150E70}"/>
              </a:ext>
            </a:extLst>
          </p:cNvPr>
          <p:cNvSpPr>
            <a:spLocks noGrp="1"/>
          </p:cNvSpPr>
          <p:nvPr>
            <p:ph type="body" sz="quarter" idx="12"/>
          </p:nvPr>
        </p:nvSpPr>
        <p:spPr/>
        <p:txBody>
          <a:bodyPr/>
          <a:lstStyle/>
          <a:p>
            <a:r>
              <a:rPr lang="en-US" altLang="en-US" dirty="0"/>
              <a:t>Preparing the presentation</a:t>
            </a:r>
            <a:endParaRPr lang="en-US" dirty="0"/>
          </a:p>
        </p:txBody>
      </p:sp>
      <p:sp>
        <p:nvSpPr>
          <p:cNvPr id="3" name="Text Placeholder 2">
            <a:extLst>
              <a:ext uri="{FF2B5EF4-FFF2-40B4-BE49-F238E27FC236}">
                <a16:creationId xmlns:a16="http://schemas.microsoft.com/office/drawing/2014/main" id="{0C57DADE-860B-4D53-A7ED-1206238FCDF7}"/>
              </a:ext>
            </a:extLst>
          </p:cNvPr>
          <p:cNvSpPr>
            <a:spLocks noGrp="1"/>
          </p:cNvSpPr>
          <p:nvPr>
            <p:ph type="body" sz="quarter" idx="13"/>
          </p:nvPr>
        </p:nvSpPr>
        <p:spPr>
          <a:xfrm>
            <a:off x="152399" y="914400"/>
            <a:ext cx="8839201" cy="5522917"/>
          </a:xfrm>
        </p:spPr>
        <p:txBody>
          <a:bodyPr>
            <a:normAutofit/>
          </a:bodyPr>
          <a:lstStyle/>
          <a:p>
            <a:pPr>
              <a:spcAft>
                <a:spcPts val="1800"/>
              </a:spcAft>
              <a:buFont typeface="Wingdings" panose="05000000000000000000" pitchFamily="2" charset="2"/>
              <a:buChar char="q"/>
            </a:pPr>
            <a:r>
              <a:rPr lang="en-US" altLang="en-US" sz="2600" dirty="0"/>
              <a:t>Prepare the slides in advance</a:t>
            </a:r>
          </a:p>
          <a:p>
            <a:pPr>
              <a:spcAft>
                <a:spcPts val="1800"/>
              </a:spcAft>
              <a:buFont typeface="Wingdings" panose="05000000000000000000" pitchFamily="2" charset="2"/>
              <a:buChar char="q"/>
            </a:pPr>
            <a:r>
              <a:rPr lang="en-US" altLang="en-US" sz="2600" dirty="0">
                <a:solidFill>
                  <a:srgbClr val="0070C0"/>
                </a:solidFill>
              </a:rPr>
              <a:t>Show them to friends</a:t>
            </a:r>
          </a:p>
          <a:p>
            <a:pPr>
              <a:spcAft>
                <a:spcPts val="1800"/>
              </a:spcAft>
              <a:buFont typeface="Wingdings" panose="05000000000000000000" pitchFamily="2" charset="2"/>
              <a:buChar char="q"/>
            </a:pPr>
            <a:r>
              <a:rPr lang="en-US" altLang="en-US" sz="2600" dirty="0"/>
              <a:t>When you think you are done read them again</a:t>
            </a:r>
          </a:p>
          <a:p>
            <a:pPr>
              <a:spcAft>
                <a:spcPts val="1800"/>
              </a:spcAft>
              <a:buFont typeface="Wingdings" panose="05000000000000000000" pitchFamily="2" charset="2"/>
              <a:buChar char="q"/>
            </a:pPr>
            <a:r>
              <a:rPr lang="en-US" altLang="en-US" sz="2600" dirty="0">
                <a:solidFill>
                  <a:srgbClr val="0070C0"/>
                </a:solidFill>
              </a:rPr>
              <a:t>Check all animations with the sound on </a:t>
            </a:r>
            <a:r>
              <a:rPr lang="en-US" altLang="en-US" sz="2600" dirty="0">
                <a:solidFill>
                  <a:srgbClr val="0070C0"/>
                </a:solidFill>
                <a:sym typeface="Wingdings" panose="05000000000000000000" pitchFamily="2" charset="2"/>
              </a:rPr>
              <a:t></a:t>
            </a:r>
            <a:endParaRPr lang="en-US" altLang="en-US" sz="2600" dirty="0">
              <a:solidFill>
                <a:srgbClr val="0070C0"/>
              </a:solidFill>
            </a:endParaRPr>
          </a:p>
          <a:p>
            <a:pPr>
              <a:spcAft>
                <a:spcPts val="1800"/>
              </a:spcAft>
              <a:buFont typeface="Wingdings" panose="05000000000000000000" pitchFamily="2" charset="2"/>
              <a:buChar char="q"/>
            </a:pPr>
            <a:endParaRPr lang="en-US" sz="2600" dirty="0"/>
          </a:p>
        </p:txBody>
      </p:sp>
      <p:sp>
        <p:nvSpPr>
          <p:cNvPr id="4" name="Date Placeholder 3">
            <a:extLst>
              <a:ext uri="{FF2B5EF4-FFF2-40B4-BE49-F238E27FC236}">
                <a16:creationId xmlns:a16="http://schemas.microsoft.com/office/drawing/2014/main" id="{107EC0EB-AAB3-4490-80B3-1EE1863A2A4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DA81DA34-19A3-4DF8-BB33-8F125763E50F}"/>
              </a:ext>
            </a:extLst>
          </p:cNvPr>
          <p:cNvSpPr>
            <a:spLocks noGrp="1"/>
          </p:cNvSpPr>
          <p:nvPr>
            <p:ph type="sldNum" sz="quarter" idx="14"/>
          </p:nvPr>
        </p:nvSpPr>
        <p:spPr/>
        <p:txBody>
          <a:bodyPr/>
          <a:lstStyle/>
          <a:p>
            <a:pPr>
              <a:defRPr/>
            </a:pPr>
            <a:fld id="{A4D7D840-3C4D-4535-9FCE-221E1C945AAA}" type="slidenum">
              <a:rPr lang="en-US" smtClean="0"/>
              <a:pPr>
                <a:defRPr/>
              </a:pPr>
              <a:t>11</a:t>
            </a:fld>
            <a:endParaRPr lang="en-US"/>
          </a:p>
        </p:txBody>
      </p:sp>
    </p:spTree>
    <p:extLst>
      <p:ext uri="{BB962C8B-B14F-4D97-AF65-F5344CB8AC3E}">
        <p14:creationId xmlns:p14="http://schemas.microsoft.com/office/powerpoint/2010/main" val="3402748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3B9EBE-BBE2-4EA7-98D5-0216FD05176C}"/>
              </a:ext>
            </a:extLst>
          </p:cNvPr>
          <p:cNvSpPr>
            <a:spLocks noGrp="1"/>
          </p:cNvSpPr>
          <p:nvPr>
            <p:ph type="body" sz="quarter" idx="12"/>
          </p:nvPr>
        </p:nvSpPr>
        <p:spPr/>
        <p:txBody>
          <a:bodyPr/>
          <a:lstStyle/>
          <a:p>
            <a:r>
              <a:rPr lang="en-AU" dirty="0"/>
              <a:t>Useful Equipment</a:t>
            </a:r>
            <a:endParaRPr lang="en-AU" kern="1200" cap="none" dirty="0"/>
          </a:p>
        </p:txBody>
      </p:sp>
      <p:sp>
        <p:nvSpPr>
          <p:cNvPr id="4" name="Date Placeholder 3">
            <a:extLst>
              <a:ext uri="{FF2B5EF4-FFF2-40B4-BE49-F238E27FC236}">
                <a16:creationId xmlns:a16="http://schemas.microsoft.com/office/drawing/2014/main" id="{5C140AD5-E5DF-41BF-BA8E-549C4334D201}"/>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1CFA8522-6773-4E22-95D0-10EBFC8F784E}"/>
              </a:ext>
            </a:extLst>
          </p:cNvPr>
          <p:cNvSpPr>
            <a:spLocks noGrp="1"/>
          </p:cNvSpPr>
          <p:nvPr>
            <p:ph type="sldNum" sz="quarter" idx="14"/>
          </p:nvPr>
        </p:nvSpPr>
        <p:spPr/>
        <p:txBody>
          <a:bodyPr/>
          <a:lstStyle/>
          <a:p>
            <a:pPr>
              <a:defRPr/>
            </a:pPr>
            <a:fld id="{A4D7D840-3C4D-4535-9FCE-221E1C945AAA}" type="slidenum">
              <a:rPr lang="en-US" smtClean="0"/>
              <a:pPr>
                <a:defRPr/>
              </a:pPr>
              <a:t>12</a:t>
            </a:fld>
            <a:endParaRPr lang="en-US"/>
          </a:p>
        </p:txBody>
      </p:sp>
      <p:sp>
        <p:nvSpPr>
          <p:cNvPr id="6" name="Subtitle 2">
            <a:extLst>
              <a:ext uri="{FF2B5EF4-FFF2-40B4-BE49-F238E27FC236}">
                <a16:creationId xmlns:a16="http://schemas.microsoft.com/office/drawing/2014/main" id="{FFE5FB37-A0A1-4B8F-8A1D-B09D49996448}"/>
              </a:ext>
            </a:extLst>
          </p:cNvPr>
          <p:cNvSpPr txBox="1">
            <a:spLocks/>
          </p:cNvSpPr>
          <p:nvPr/>
        </p:nvSpPr>
        <p:spPr>
          <a:xfrm>
            <a:off x="228600" y="1219200"/>
            <a:ext cx="4191000" cy="5334000"/>
          </a:xfrm>
          <a:prstGeom prst="rect">
            <a:avLst/>
          </a:prstGeom>
          <a:ln>
            <a:solidFill>
              <a:schemeClr val="accent1"/>
            </a:solidFill>
          </a:ln>
        </p:spPr>
        <p:txBody>
          <a:bodyPr vert="horz" lIns="91440" tIns="45720" rIns="91440" bIns="45720" rtlCol="0">
            <a:noAutofit/>
          </a:bodyPr>
          <a:lstStyle/>
          <a:p>
            <a:pPr marL="342900" indent="-342900">
              <a:spcAft>
                <a:spcPts val="600"/>
              </a:spcAft>
              <a:buFont typeface="Wingdings" panose="05000000000000000000" pitchFamily="2" charset="2"/>
              <a:buChar char="q"/>
            </a:pPr>
            <a:r>
              <a:rPr lang="en-AU" sz="2200" b="1" dirty="0">
                <a:solidFill>
                  <a:srgbClr val="0070C0"/>
                </a:solidFill>
              </a:rPr>
              <a:t>Laser Pointer and Wireless Mouse </a:t>
            </a:r>
          </a:p>
          <a:p>
            <a:pPr marL="800100" lvl="1" indent="-342900">
              <a:spcAft>
                <a:spcPts val="600"/>
              </a:spcAft>
              <a:buFont typeface="Wingdings" panose="05000000000000000000" pitchFamily="2" charset="2"/>
              <a:buChar char="Ø"/>
            </a:pPr>
            <a:r>
              <a:rPr lang="en-AU" sz="2000" dirty="0"/>
              <a:t>Extremely useful </a:t>
            </a:r>
          </a:p>
          <a:p>
            <a:pPr marL="800100" lvl="1" indent="-342900">
              <a:spcAft>
                <a:spcPts val="600"/>
              </a:spcAft>
              <a:buFont typeface="Wingdings" panose="05000000000000000000" pitchFamily="2" charset="2"/>
              <a:buChar char="Ø"/>
            </a:pPr>
            <a:r>
              <a:rPr lang="en-AU" sz="2000" dirty="0"/>
              <a:t>Able to change pages from across the room </a:t>
            </a:r>
          </a:p>
          <a:p>
            <a:pPr marL="800100" lvl="1" indent="-342900">
              <a:spcAft>
                <a:spcPts val="600"/>
              </a:spcAft>
              <a:buFont typeface="Wingdings" panose="05000000000000000000" pitchFamily="2" charset="2"/>
              <a:buChar char="Ø"/>
            </a:pPr>
            <a:r>
              <a:rPr lang="en-AU" sz="2000" dirty="0"/>
              <a:t>Point out key graphs and charts. </a:t>
            </a:r>
          </a:p>
          <a:p>
            <a:pPr marL="342900" indent="-342900">
              <a:spcAft>
                <a:spcPts val="600"/>
              </a:spcAft>
              <a:buFont typeface="Wingdings" panose="05000000000000000000" pitchFamily="2" charset="2"/>
              <a:buChar char="q"/>
            </a:pPr>
            <a:r>
              <a:rPr lang="en-AU" sz="2200" b="1" dirty="0">
                <a:solidFill>
                  <a:srgbClr val="0070C0"/>
                </a:solidFill>
              </a:rPr>
              <a:t>Microphone </a:t>
            </a:r>
          </a:p>
          <a:p>
            <a:pPr marL="800100" lvl="1" indent="-342900">
              <a:spcAft>
                <a:spcPts val="600"/>
              </a:spcAft>
              <a:buFont typeface="Wingdings" panose="05000000000000000000" pitchFamily="2" charset="2"/>
              <a:buChar char="Ø"/>
            </a:pPr>
            <a:r>
              <a:rPr lang="en-AU" sz="2000" dirty="0"/>
              <a:t>Even if you talk loudly enough, use it. </a:t>
            </a:r>
          </a:p>
          <a:p>
            <a:pPr marL="800100" lvl="1" indent="-342900">
              <a:spcAft>
                <a:spcPts val="600"/>
              </a:spcAft>
              <a:buFont typeface="Wingdings" panose="05000000000000000000" pitchFamily="2" charset="2"/>
              <a:buChar char="Ø"/>
            </a:pPr>
            <a:r>
              <a:rPr lang="en-AU" sz="2000" dirty="0"/>
              <a:t>A microphone will make sure the understandability </a:t>
            </a:r>
          </a:p>
          <a:p>
            <a:pPr marL="800100" lvl="1" indent="-342900">
              <a:spcAft>
                <a:spcPts val="600"/>
              </a:spcAft>
              <a:buFont typeface="Wingdings" panose="05000000000000000000" pitchFamily="2" charset="2"/>
              <a:buChar char="Ø"/>
            </a:pPr>
            <a:r>
              <a:rPr lang="en-AU" sz="2000" dirty="0"/>
              <a:t>Place the microphone correctly. </a:t>
            </a:r>
          </a:p>
        </p:txBody>
      </p:sp>
      <p:sp>
        <p:nvSpPr>
          <p:cNvPr id="7" name="Subtitle 2">
            <a:extLst>
              <a:ext uri="{FF2B5EF4-FFF2-40B4-BE49-F238E27FC236}">
                <a16:creationId xmlns:a16="http://schemas.microsoft.com/office/drawing/2014/main" id="{39381392-446F-4869-95FF-C684457E92CF}"/>
              </a:ext>
            </a:extLst>
          </p:cNvPr>
          <p:cNvSpPr txBox="1">
            <a:spLocks/>
          </p:cNvSpPr>
          <p:nvPr/>
        </p:nvSpPr>
        <p:spPr>
          <a:xfrm>
            <a:off x="4419600" y="1199213"/>
            <a:ext cx="4495800" cy="5353987"/>
          </a:xfrm>
          <a:prstGeom prst="rect">
            <a:avLst/>
          </a:prstGeom>
          <a:ln>
            <a:solidFill>
              <a:schemeClr val="accent1"/>
            </a:solidFill>
          </a:ln>
        </p:spPr>
        <p:txBody>
          <a:bodyPr vert="horz" lIns="91440" tIns="45720" rIns="91440" bIns="45720" rtlCol="0">
            <a:noAutofit/>
          </a:bodyPr>
          <a:lstStyle/>
          <a:p>
            <a:pPr marL="342900" indent="-342900">
              <a:spcAft>
                <a:spcPts val="1200"/>
              </a:spcAft>
              <a:buFont typeface="Wingdings" panose="05000000000000000000" pitchFamily="2" charset="2"/>
              <a:buChar char="q"/>
            </a:pPr>
            <a:r>
              <a:rPr lang="en-AU" sz="2000" b="1" dirty="0">
                <a:solidFill>
                  <a:srgbClr val="0070C0"/>
                </a:solidFill>
              </a:rPr>
              <a:t>Preparation</a:t>
            </a:r>
          </a:p>
          <a:p>
            <a:pPr marL="800100" lvl="1" indent="-342900">
              <a:spcAft>
                <a:spcPts val="1200"/>
              </a:spcAft>
              <a:buFont typeface="Wingdings" panose="05000000000000000000" pitchFamily="2" charset="2"/>
              <a:buChar char="Ø"/>
            </a:pPr>
            <a:r>
              <a:rPr lang="en-AU" sz="2000" dirty="0"/>
              <a:t>Pay attention to all details during the event </a:t>
            </a:r>
          </a:p>
          <a:p>
            <a:pPr marL="800100" lvl="1" indent="-342900">
              <a:spcAft>
                <a:spcPts val="1200"/>
              </a:spcAft>
              <a:buFont typeface="Wingdings" panose="05000000000000000000" pitchFamily="2" charset="2"/>
              <a:buChar char="Ø"/>
            </a:pPr>
            <a:r>
              <a:rPr lang="en-AU" sz="2000" dirty="0"/>
              <a:t>Arrive early </a:t>
            </a:r>
          </a:p>
          <a:p>
            <a:pPr marL="800100" lvl="1" indent="-342900">
              <a:spcAft>
                <a:spcPts val="1200"/>
              </a:spcAft>
              <a:buFont typeface="Wingdings" panose="05000000000000000000" pitchFamily="2" charset="2"/>
              <a:buChar char="Ø"/>
            </a:pPr>
            <a:r>
              <a:rPr lang="en-AU" sz="2000" dirty="0"/>
              <a:t>check venue and make any last minute adjustments. </a:t>
            </a:r>
          </a:p>
          <a:p>
            <a:pPr marL="342900" indent="-342900" algn="just">
              <a:spcAft>
                <a:spcPts val="1200"/>
              </a:spcAft>
              <a:buFont typeface="Wingdings" panose="05000000000000000000" pitchFamily="2" charset="2"/>
              <a:buChar char="q"/>
            </a:pPr>
            <a:r>
              <a:rPr lang="en-AU" sz="2000" dirty="0"/>
              <a:t>It is very important that you pay attention to even the smallest details. </a:t>
            </a:r>
          </a:p>
          <a:p>
            <a:pPr marL="342900" marR="0" lvl="0" indent="-342900" algn="just" defTabSz="914400" rtl="0" eaLnBrk="1" fontAlgn="auto" latinLnBrk="0" hangingPunct="1">
              <a:lnSpc>
                <a:spcPct val="150000"/>
              </a:lnSpc>
              <a:spcBef>
                <a:spcPct val="20000"/>
              </a:spcBef>
              <a:spcAft>
                <a:spcPts val="1200"/>
              </a:spcAft>
              <a:buClrTx/>
              <a:buSzTx/>
              <a:tabLst/>
              <a:defRPr/>
            </a:pPr>
            <a:endParaRPr kumimoji="0" lang="en-AU" sz="2000" b="0" i="0" u="none" strike="noStrike" kern="1200" cap="none" spc="0" normalizeH="0" baseline="0" noProof="0" dirty="0">
              <a:ln>
                <a:noFill/>
              </a:ln>
              <a:effectLst/>
              <a:uLnTx/>
              <a:uFillTx/>
              <a:latin typeface="+mn-lt"/>
              <a:ea typeface="+mn-ea"/>
              <a:cs typeface="+mn-cs"/>
            </a:endParaRPr>
          </a:p>
        </p:txBody>
      </p:sp>
    </p:spTree>
    <p:extLst>
      <p:ext uri="{BB962C8B-B14F-4D97-AF65-F5344CB8AC3E}">
        <p14:creationId xmlns:p14="http://schemas.microsoft.com/office/powerpoint/2010/main" val="416536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500"/>
                                        <p:tgtEl>
                                          <p:spTgt spid="7">
                                            <p:txEl>
                                              <p:pRg st="0" end="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7">
                                            <p:txEl>
                                              <p:pRg st="1" end="1"/>
                                            </p:txEl>
                                          </p:spTgt>
                                        </p:tgtEl>
                                        <p:attrNameLst>
                                          <p:attrName>style.visibility</p:attrName>
                                        </p:attrNameLst>
                                      </p:cBhvr>
                                      <p:to>
                                        <p:strVal val="visible"/>
                                      </p:to>
                                    </p:set>
                                    <p:animEffect transition="in" filter="fade">
                                      <p:cBhvr>
                                        <p:cTn id="38" dur="500"/>
                                        <p:tgtEl>
                                          <p:spTgt spid="7">
                                            <p:txEl>
                                              <p:pRg st="1" end="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7">
                                            <p:txEl>
                                              <p:pRg st="2" end="2"/>
                                            </p:txEl>
                                          </p:spTgt>
                                        </p:tgtEl>
                                        <p:attrNameLst>
                                          <p:attrName>style.visibility</p:attrName>
                                        </p:attrNameLst>
                                      </p:cBhvr>
                                      <p:to>
                                        <p:strVal val="visible"/>
                                      </p:to>
                                    </p:set>
                                    <p:animEffect transition="in" filter="fade">
                                      <p:cBhvr>
                                        <p:cTn id="41" dur="500"/>
                                        <p:tgtEl>
                                          <p:spTgt spid="7">
                                            <p:txEl>
                                              <p:pRg st="2" end="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7">
                                            <p:txEl>
                                              <p:pRg st="3" end="3"/>
                                            </p:txEl>
                                          </p:spTgt>
                                        </p:tgtEl>
                                        <p:attrNameLst>
                                          <p:attrName>style.visibility</p:attrName>
                                        </p:attrNameLst>
                                      </p:cBhvr>
                                      <p:to>
                                        <p:strVal val="visible"/>
                                      </p:to>
                                    </p:set>
                                    <p:animEffect transition="in" filter="fade">
                                      <p:cBhvr>
                                        <p:cTn id="44" dur="500"/>
                                        <p:tgtEl>
                                          <p:spTgt spid="7">
                                            <p:txEl>
                                              <p:pRg st="3" end="3"/>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7">
                                            <p:txEl>
                                              <p:pRg st="4" end="4"/>
                                            </p:txEl>
                                          </p:spTgt>
                                        </p:tgtEl>
                                        <p:attrNameLst>
                                          <p:attrName>style.visibility</p:attrName>
                                        </p:attrNameLst>
                                      </p:cBhvr>
                                      <p:to>
                                        <p:strVal val="visible"/>
                                      </p:to>
                                    </p:set>
                                    <p:animEffect transition="in" filter="fade">
                                      <p:cBhvr>
                                        <p:cTn id="49"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FB4BBD-D491-4B8B-8A0F-E87FCD37A95A}"/>
              </a:ext>
            </a:extLst>
          </p:cNvPr>
          <p:cNvSpPr>
            <a:spLocks noGrp="1"/>
          </p:cNvSpPr>
          <p:nvPr>
            <p:ph type="body" sz="quarter" idx="12"/>
          </p:nvPr>
        </p:nvSpPr>
        <p:spPr/>
        <p:txBody>
          <a:bodyPr/>
          <a:lstStyle/>
          <a:p>
            <a:r>
              <a:rPr lang="en-US" altLang="en-US" dirty="0"/>
              <a:t>Preparing the presentation</a:t>
            </a:r>
            <a:endParaRPr lang="en-US" dirty="0"/>
          </a:p>
        </p:txBody>
      </p:sp>
      <p:sp>
        <p:nvSpPr>
          <p:cNvPr id="3" name="Text Placeholder 2">
            <a:extLst>
              <a:ext uri="{FF2B5EF4-FFF2-40B4-BE49-F238E27FC236}">
                <a16:creationId xmlns:a16="http://schemas.microsoft.com/office/drawing/2014/main" id="{193BDA38-2979-42BF-B02D-BCC694BB204D}"/>
              </a:ext>
            </a:extLst>
          </p:cNvPr>
          <p:cNvSpPr>
            <a:spLocks noGrp="1"/>
          </p:cNvSpPr>
          <p:nvPr>
            <p:ph type="body" sz="quarter" idx="13"/>
          </p:nvPr>
        </p:nvSpPr>
        <p:spPr/>
        <p:txBody>
          <a:bodyPr>
            <a:normAutofit/>
          </a:bodyPr>
          <a:lstStyle/>
          <a:p>
            <a:pPr>
              <a:spcAft>
                <a:spcPts val="1800"/>
              </a:spcAft>
              <a:buFont typeface="Wingdings" panose="05000000000000000000" pitchFamily="2" charset="2"/>
              <a:buChar char="q"/>
            </a:pPr>
            <a:r>
              <a:rPr lang="en-US" altLang="en-US" sz="2800" dirty="0">
                <a:solidFill>
                  <a:srgbClr val="0070C0"/>
                </a:solidFill>
              </a:rPr>
              <a:t>Practice, practice, practice</a:t>
            </a:r>
          </a:p>
          <a:p>
            <a:pPr lvl="1">
              <a:spcAft>
                <a:spcPts val="1800"/>
              </a:spcAft>
              <a:buFont typeface="Wingdings" panose="05000000000000000000" pitchFamily="2" charset="2"/>
              <a:buChar char="Ø"/>
            </a:pPr>
            <a:r>
              <a:rPr lang="en-US" altLang="en-US" i="1" dirty="0"/>
              <a:t>Give a practice talk to a general audience</a:t>
            </a:r>
          </a:p>
          <a:p>
            <a:pPr lvl="1">
              <a:spcAft>
                <a:spcPts val="1800"/>
              </a:spcAft>
              <a:buFont typeface="Wingdings" panose="05000000000000000000" pitchFamily="2" charset="2"/>
              <a:buChar char="Ø"/>
            </a:pPr>
            <a:r>
              <a:rPr lang="en-US" altLang="en-US" i="1" dirty="0"/>
              <a:t>Give a practice talk to an audience of expert</a:t>
            </a:r>
          </a:p>
          <a:p>
            <a:pPr lvl="1">
              <a:spcAft>
                <a:spcPts val="1800"/>
              </a:spcAft>
              <a:buFont typeface="Wingdings" panose="05000000000000000000" pitchFamily="2" charset="2"/>
              <a:buChar char="Ø"/>
            </a:pPr>
            <a:r>
              <a:rPr lang="en-US" altLang="en-US" i="1" dirty="0"/>
              <a:t>Time your presentation (allow for speed up effect caused by nervousness)</a:t>
            </a:r>
          </a:p>
          <a:p>
            <a:pPr>
              <a:spcAft>
                <a:spcPts val="1800"/>
              </a:spcAft>
              <a:buFont typeface="Wingdings" panose="05000000000000000000" pitchFamily="2" charset="2"/>
              <a:buChar char="q"/>
            </a:pPr>
            <a:r>
              <a:rPr lang="en-US" altLang="en-US" sz="2800" dirty="0">
                <a:solidFill>
                  <a:srgbClr val="0070C0"/>
                </a:solidFill>
              </a:rPr>
              <a:t>Always assume technology will fail you. Have backups.</a:t>
            </a:r>
          </a:p>
          <a:p>
            <a:pPr>
              <a:spcAft>
                <a:spcPts val="1800"/>
              </a:spcAft>
              <a:buFont typeface="Wingdings" panose="05000000000000000000" pitchFamily="2" charset="2"/>
              <a:buChar char="q"/>
            </a:pPr>
            <a:endParaRPr lang="en-US" sz="2600" dirty="0"/>
          </a:p>
        </p:txBody>
      </p:sp>
      <p:sp>
        <p:nvSpPr>
          <p:cNvPr id="4" name="Date Placeholder 3">
            <a:extLst>
              <a:ext uri="{FF2B5EF4-FFF2-40B4-BE49-F238E27FC236}">
                <a16:creationId xmlns:a16="http://schemas.microsoft.com/office/drawing/2014/main" id="{032BA1F9-D745-4509-9A6C-3840B012485A}"/>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8CE7A146-3990-43CF-97AD-BC212210CB26}"/>
              </a:ext>
            </a:extLst>
          </p:cNvPr>
          <p:cNvSpPr>
            <a:spLocks noGrp="1"/>
          </p:cNvSpPr>
          <p:nvPr>
            <p:ph type="sldNum" sz="quarter" idx="14"/>
          </p:nvPr>
        </p:nvSpPr>
        <p:spPr/>
        <p:txBody>
          <a:bodyPr/>
          <a:lstStyle/>
          <a:p>
            <a:pPr>
              <a:defRPr/>
            </a:pPr>
            <a:fld id="{A4D7D840-3C4D-4535-9FCE-221E1C945AAA}" type="slidenum">
              <a:rPr lang="en-US" smtClean="0"/>
              <a:pPr>
                <a:defRPr/>
              </a:pPr>
              <a:t>13</a:t>
            </a:fld>
            <a:endParaRPr lang="en-US"/>
          </a:p>
        </p:txBody>
      </p:sp>
    </p:spTree>
    <p:extLst>
      <p:ext uri="{BB962C8B-B14F-4D97-AF65-F5344CB8AC3E}">
        <p14:creationId xmlns:p14="http://schemas.microsoft.com/office/powerpoint/2010/main" val="15587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D899B9-9B7D-46EF-AF64-109AFB3822BF}"/>
              </a:ext>
            </a:extLst>
          </p:cNvPr>
          <p:cNvSpPr>
            <a:spLocks noGrp="1"/>
          </p:cNvSpPr>
          <p:nvPr>
            <p:ph type="body" sz="quarter" idx="12"/>
          </p:nvPr>
        </p:nvSpPr>
        <p:spPr/>
        <p:txBody>
          <a:bodyPr/>
          <a:lstStyle/>
          <a:p>
            <a:r>
              <a:rPr lang="en-US" altLang="en-US" dirty="0"/>
              <a:t>Delivering the talk</a:t>
            </a:r>
            <a:endParaRPr lang="en-US" dirty="0"/>
          </a:p>
        </p:txBody>
      </p:sp>
      <p:sp>
        <p:nvSpPr>
          <p:cNvPr id="3" name="Text Placeholder 2">
            <a:extLst>
              <a:ext uri="{FF2B5EF4-FFF2-40B4-BE49-F238E27FC236}">
                <a16:creationId xmlns:a16="http://schemas.microsoft.com/office/drawing/2014/main" id="{947B5167-7E8B-4A66-84B9-5BEF5FB2D901}"/>
              </a:ext>
            </a:extLst>
          </p:cNvPr>
          <p:cNvSpPr>
            <a:spLocks noGrp="1"/>
          </p:cNvSpPr>
          <p:nvPr>
            <p:ph type="body" sz="quarter" idx="13"/>
          </p:nvPr>
        </p:nvSpPr>
        <p:spPr>
          <a:xfrm>
            <a:off x="3" y="914400"/>
            <a:ext cx="8991598" cy="5522917"/>
          </a:xfrm>
        </p:spPr>
        <p:txBody>
          <a:bodyPr>
            <a:normAutofit/>
          </a:bodyPr>
          <a:lstStyle/>
          <a:p>
            <a:pPr>
              <a:spcAft>
                <a:spcPts val="1800"/>
              </a:spcAft>
              <a:buFont typeface="Wingdings" panose="05000000000000000000" pitchFamily="2" charset="2"/>
              <a:buChar char="q"/>
            </a:pPr>
            <a:r>
              <a:rPr lang="en-US" altLang="en-US" sz="2600" dirty="0"/>
              <a:t>Be enthusiastic! If you aren’t why should the audience be?</a:t>
            </a:r>
          </a:p>
          <a:p>
            <a:pPr>
              <a:spcAft>
                <a:spcPts val="1800"/>
              </a:spcAft>
              <a:buFont typeface="Wingdings" panose="05000000000000000000" pitchFamily="2" charset="2"/>
              <a:buChar char="q"/>
            </a:pPr>
            <a:r>
              <a:rPr lang="en-US" altLang="en-US" sz="2600" dirty="0">
                <a:solidFill>
                  <a:srgbClr val="0070C0"/>
                </a:solidFill>
              </a:rPr>
              <a:t>Make eye contact with the audience</a:t>
            </a:r>
          </a:p>
          <a:p>
            <a:pPr>
              <a:spcAft>
                <a:spcPts val="1800"/>
              </a:spcAft>
              <a:buFont typeface="Wingdings" panose="05000000000000000000" pitchFamily="2" charset="2"/>
              <a:buChar char="q"/>
            </a:pPr>
            <a:r>
              <a:rPr lang="en-US" altLang="en-US" sz="2600" dirty="0"/>
              <a:t>Identify a few “</a:t>
            </a:r>
            <a:r>
              <a:rPr lang="en-US" altLang="en-US" sz="2600" dirty="0" err="1"/>
              <a:t>nodders</a:t>
            </a:r>
            <a:r>
              <a:rPr lang="en-US" altLang="en-US" sz="2600" dirty="0"/>
              <a:t>” and speak to them</a:t>
            </a:r>
          </a:p>
          <a:p>
            <a:pPr>
              <a:spcAft>
                <a:spcPts val="1800"/>
              </a:spcAft>
              <a:buFont typeface="Wingdings" panose="05000000000000000000" pitchFamily="2" charset="2"/>
              <a:buChar char="q"/>
            </a:pPr>
            <a:r>
              <a:rPr lang="en-US" altLang="en-US" sz="2600" dirty="0">
                <a:solidFill>
                  <a:srgbClr val="0070C0"/>
                </a:solidFill>
              </a:rPr>
              <a:t>Watch for questions. Be prepare to digress or brush off when irrelevant</a:t>
            </a:r>
          </a:p>
          <a:p>
            <a:pPr>
              <a:spcAft>
                <a:spcPts val="1800"/>
              </a:spcAft>
              <a:buFont typeface="Wingdings" panose="05000000000000000000" pitchFamily="2" charset="2"/>
              <a:buChar char="q"/>
            </a:pPr>
            <a:endParaRPr lang="en-US" sz="2600" dirty="0"/>
          </a:p>
        </p:txBody>
      </p:sp>
      <p:sp>
        <p:nvSpPr>
          <p:cNvPr id="4" name="Date Placeholder 3">
            <a:extLst>
              <a:ext uri="{FF2B5EF4-FFF2-40B4-BE49-F238E27FC236}">
                <a16:creationId xmlns:a16="http://schemas.microsoft.com/office/drawing/2014/main" id="{5C59A703-955B-4CCF-AEE7-7B52A076661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23EDC3C4-3A09-4FCE-B680-E592F4DB100E}"/>
              </a:ext>
            </a:extLst>
          </p:cNvPr>
          <p:cNvSpPr>
            <a:spLocks noGrp="1"/>
          </p:cNvSpPr>
          <p:nvPr>
            <p:ph type="sldNum" sz="quarter" idx="14"/>
          </p:nvPr>
        </p:nvSpPr>
        <p:spPr/>
        <p:txBody>
          <a:bodyPr/>
          <a:lstStyle/>
          <a:p>
            <a:pPr>
              <a:defRPr/>
            </a:pPr>
            <a:fld id="{A4D7D840-3C4D-4535-9FCE-221E1C945AAA}" type="slidenum">
              <a:rPr lang="en-US" smtClean="0"/>
              <a:pPr>
                <a:defRPr/>
              </a:pPr>
              <a:t>14</a:t>
            </a:fld>
            <a:endParaRPr lang="en-US"/>
          </a:p>
        </p:txBody>
      </p:sp>
    </p:spTree>
    <p:extLst>
      <p:ext uri="{BB962C8B-B14F-4D97-AF65-F5344CB8AC3E}">
        <p14:creationId xmlns:p14="http://schemas.microsoft.com/office/powerpoint/2010/main" val="331482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071087-ACD6-42EF-8675-CDE58B443427}"/>
              </a:ext>
            </a:extLst>
          </p:cNvPr>
          <p:cNvSpPr>
            <a:spLocks noGrp="1"/>
          </p:cNvSpPr>
          <p:nvPr>
            <p:ph type="body" sz="quarter" idx="12"/>
          </p:nvPr>
        </p:nvSpPr>
        <p:spPr/>
        <p:txBody>
          <a:bodyPr/>
          <a:lstStyle/>
          <a:p>
            <a:r>
              <a:rPr lang="en-US" altLang="en-US" dirty="0"/>
              <a:t>Delivering the talk…</a:t>
            </a:r>
            <a:endParaRPr lang="en-US" dirty="0"/>
          </a:p>
        </p:txBody>
      </p:sp>
      <p:sp>
        <p:nvSpPr>
          <p:cNvPr id="3" name="Text Placeholder 2">
            <a:extLst>
              <a:ext uri="{FF2B5EF4-FFF2-40B4-BE49-F238E27FC236}">
                <a16:creationId xmlns:a16="http://schemas.microsoft.com/office/drawing/2014/main" id="{3C708710-9DC0-4A94-A92C-87F0E08F5199}"/>
              </a:ext>
            </a:extLst>
          </p:cNvPr>
          <p:cNvSpPr>
            <a:spLocks noGrp="1"/>
          </p:cNvSpPr>
          <p:nvPr>
            <p:ph type="body" sz="quarter" idx="13"/>
          </p:nvPr>
        </p:nvSpPr>
        <p:spPr>
          <a:xfrm>
            <a:off x="2" y="914400"/>
            <a:ext cx="9136063" cy="5522917"/>
          </a:xfrm>
        </p:spPr>
        <p:txBody>
          <a:bodyPr>
            <a:normAutofit/>
          </a:bodyPr>
          <a:lstStyle/>
          <a:p>
            <a:pPr>
              <a:spcAft>
                <a:spcPts val="1800"/>
              </a:spcAft>
              <a:buFont typeface="Wingdings" panose="05000000000000000000" pitchFamily="2" charset="2"/>
              <a:buChar char="q"/>
            </a:pPr>
            <a:r>
              <a:rPr lang="en-US" altLang="en-US" sz="2800" dirty="0"/>
              <a:t>Point at the screen not the computer</a:t>
            </a:r>
          </a:p>
          <a:p>
            <a:pPr>
              <a:spcAft>
                <a:spcPts val="1800"/>
              </a:spcAft>
              <a:buFont typeface="Wingdings" panose="05000000000000000000" pitchFamily="2" charset="2"/>
              <a:buChar char="q"/>
            </a:pPr>
            <a:r>
              <a:rPr lang="en-US" altLang="en-US" sz="2800" dirty="0">
                <a:solidFill>
                  <a:srgbClr val="0070C0"/>
                </a:solidFill>
              </a:rPr>
              <a:t>Do not read directly from the PPT or your notes</a:t>
            </a:r>
          </a:p>
          <a:p>
            <a:pPr>
              <a:spcAft>
                <a:spcPts val="1800"/>
              </a:spcAft>
              <a:buFont typeface="Wingdings" panose="05000000000000000000" pitchFamily="2" charset="2"/>
              <a:buChar char="q"/>
            </a:pPr>
            <a:r>
              <a:rPr lang="en-US" altLang="en-US" sz="2800" dirty="0"/>
              <a:t>Have the “spill” for the first couple of slides memorized in case you go blank</a:t>
            </a:r>
          </a:p>
          <a:p>
            <a:pPr>
              <a:spcAft>
                <a:spcPts val="1800"/>
              </a:spcAft>
              <a:buFont typeface="Wingdings" panose="05000000000000000000" pitchFamily="2" charset="2"/>
              <a:buChar char="q"/>
            </a:pPr>
            <a:r>
              <a:rPr lang="en-US" altLang="en-US" sz="2800" dirty="0">
                <a:solidFill>
                  <a:srgbClr val="0070C0"/>
                </a:solidFill>
              </a:rPr>
              <a:t>Finish in time</a:t>
            </a:r>
          </a:p>
          <a:p>
            <a:pPr marL="0" indent="0">
              <a:spcAft>
                <a:spcPts val="1800"/>
              </a:spcAft>
              <a:buNone/>
            </a:pPr>
            <a:endParaRPr lang="en-US" altLang="en-US" sz="2800" dirty="0">
              <a:solidFill>
                <a:srgbClr val="0070C0"/>
              </a:solidFill>
              <a:highlight>
                <a:srgbClr val="FFFF00"/>
              </a:highlight>
            </a:endParaRPr>
          </a:p>
          <a:p>
            <a:pPr>
              <a:spcAft>
                <a:spcPts val="1800"/>
              </a:spcAft>
              <a:buFont typeface="Wingdings" panose="05000000000000000000" pitchFamily="2" charset="2"/>
              <a:buChar char="q"/>
            </a:pPr>
            <a:endParaRPr lang="en-US" sz="2800" dirty="0"/>
          </a:p>
        </p:txBody>
      </p:sp>
      <p:sp>
        <p:nvSpPr>
          <p:cNvPr id="4" name="Date Placeholder 3">
            <a:extLst>
              <a:ext uri="{FF2B5EF4-FFF2-40B4-BE49-F238E27FC236}">
                <a16:creationId xmlns:a16="http://schemas.microsoft.com/office/drawing/2014/main" id="{29AD9A92-2552-40E7-AB1A-238553657073}"/>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564A64B7-C9E3-41D7-A1E5-03ACBA673144}"/>
              </a:ext>
            </a:extLst>
          </p:cNvPr>
          <p:cNvSpPr>
            <a:spLocks noGrp="1"/>
          </p:cNvSpPr>
          <p:nvPr>
            <p:ph type="sldNum" sz="quarter" idx="14"/>
          </p:nvPr>
        </p:nvSpPr>
        <p:spPr/>
        <p:txBody>
          <a:bodyPr/>
          <a:lstStyle/>
          <a:p>
            <a:pPr>
              <a:defRPr/>
            </a:pPr>
            <a:fld id="{A4D7D840-3C4D-4535-9FCE-221E1C945AAA}" type="slidenum">
              <a:rPr lang="en-US" smtClean="0"/>
              <a:pPr>
                <a:defRPr/>
              </a:pPr>
              <a:t>15</a:t>
            </a:fld>
            <a:endParaRPr lang="en-US"/>
          </a:p>
        </p:txBody>
      </p:sp>
    </p:spTree>
    <p:extLst>
      <p:ext uri="{BB962C8B-B14F-4D97-AF65-F5344CB8AC3E}">
        <p14:creationId xmlns:p14="http://schemas.microsoft.com/office/powerpoint/2010/main" val="3566454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5473EF3-4B56-422E-A84B-7CDB8C317CAE}"/>
              </a:ext>
            </a:extLst>
          </p:cNvPr>
          <p:cNvSpPr>
            <a:spLocks noGrp="1"/>
          </p:cNvSpPr>
          <p:nvPr>
            <p:ph type="body" sz="quarter" idx="12"/>
          </p:nvPr>
        </p:nvSpPr>
        <p:spPr/>
        <p:txBody>
          <a:bodyPr/>
          <a:lstStyle/>
          <a:p>
            <a:r>
              <a:rPr lang="en-AU" dirty="0"/>
              <a:t>Delivery</a:t>
            </a:r>
            <a:endParaRPr lang="en-AU" kern="1200" cap="none" dirty="0"/>
          </a:p>
        </p:txBody>
      </p:sp>
      <p:sp>
        <p:nvSpPr>
          <p:cNvPr id="4" name="Date Placeholder 3">
            <a:extLst>
              <a:ext uri="{FF2B5EF4-FFF2-40B4-BE49-F238E27FC236}">
                <a16:creationId xmlns:a16="http://schemas.microsoft.com/office/drawing/2014/main" id="{65856212-E5CB-42FC-A1A9-4974173376E1}"/>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A2617B35-FF92-46CE-B7E8-6101DBF21BCF}"/>
              </a:ext>
            </a:extLst>
          </p:cNvPr>
          <p:cNvSpPr>
            <a:spLocks noGrp="1"/>
          </p:cNvSpPr>
          <p:nvPr>
            <p:ph type="sldNum" sz="quarter" idx="14"/>
          </p:nvPr>
        </p:nvSpPr>
        <p:spPr/>
        <p:txBody>
          <a:bodyPr/>
          <a:lstStyle/>
          <a:p>
            <a:pPr>
              <a:defRPr/>
            </a:pPr>
            <a:fld id="{A4D7D840-3C4D-4535-9FCE-221E1C945AAA}" type="slidenum">
              <a:rPr lang="en-US" smtClean="0"/>
              <a:pPr>
                <a:defRPr/>
              </a:pPr>
              <a:t>16</a:t>
            </a:fld>
            <a:endParaRPr lang="en-US"/>
          </a:p>
        </p:txBody>
      </p:sp>
      <p:pic>
        <p:nvPicPr>
          <p:cNvPr id="6" name="Picture 2">
            <a:extLst>
              <a:ext uri="{FF2B5EF4-FFF2-40B4-BE49-F238E27FC236}">
                <a16:creationId xmlns:a16="http://schemas.microsoft.com/office/drawing/2014/main" id="{9352EA4E-5E06-4A74-A3F5-5B020A58212F}"/>
              </a:ext>
            </a:extLst>
          </p:cNvPr>
          <p:cNvPicPr>
            <a:picLocks noChangeAspect="1" noChangeArrowheads="1"/>
          </p:cNvPicPr>
          <p:nvPr/>
        </p:nvPicPr>
        <p:blipFill>
          <a:blip r:embed="rId2" cstate="print"/>
          <a:srcRect/>
          <a:stretch>
            <a:fillRect/>
          </a:stretch>
        </p:blipFill>
        <p:spPr bwMode="auto">
          <a:xfrm>
            <a:off x="609600" y="914400"/>
            <a:ext cx="7848600" cy="5892852"/>
          </a:xfrm>
          <a:prstGeom prst="rect">
            <a:avLst/>
          </a:prstGeom>
          <a:noFill/>
          <a:ln w="9525">
            <a:noFill/>
            <a:miter lim="800000"/>
            <a:headEnd/>
            <a:tailEnd/>
          </a:ln>
        </p:spPr>
      </p:pic>
    </p:spTree>
    <p:extLst>
      <p:ext uri="{BB962C8B-B14F-4D97-AF65-F5344CB8AC3E}">
        <p14:creationId xmlns:p14="http://schemas.microsoft.com/office/powerpoint/2010/main" val="2990877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D904E39-2651-4520-AF5B-6DD674F2215B}"/>
              </a:ext>
            </a:extLst>
          </p:cNvPr>
          <p:cNvSpPr>
            <a:spLocks noGrp="1"/>
          </p:cNvSpPr>
          <p:nvPr>
            <p:ph type="body" sz="quarter" idx="12"/>
          </p:nvPr>
        </p:nvSpPr>
        <p:spPr/>
        <p:txBody>
          <a:bodyPr/>
          <a:lstStyle/>
          <a:p>
            <a:r>
              <a:rPr lang="en-AU" dirty="0"/>
              <a:t>Delivery..</a:t>
            </a:r>
            <a:endParaRPr lang="en-AU" kern="1200" cap="none" dirty="0"/>
          </a:p>
        </p:txBody>
      </p:sp>
      <p:sp>
        <p:nvSpPr>
          <p:cNvPr id="3" name="Text Placeholder 2">
            <a:extLst>
              <a:ext uri="{FF2B5EF4-FFF2-40B4-BE49-F238E27FC236}">
                <a16:creationId xmlns:a16="http://schemas.microsoft.com/office/drawing/2014/main" id="{DE69F834-792F-4FB3-BCE1-FF9AC9643D3F}"/>
              </a:ext>
            </a:extLst>
          </p:cNvPr>
          <p:cNvSpPr>
            <a:spLocks noGrp="1"/>
          </p:cNvSpPr>
          <p:nvPr>
            <p:ph type="body" sz="quarter" idx="13"/>
          </p:nvPr>
        </p:nvSpPr>
        <p:spPr/>
        <p:txBody>
          <a:bodyPr/>
          <a:lstStyle/>
          <a:p>
            <a:pPr>
              <a:spcAft>
                <a:spcPts val="1800"/>
              </a:spcAft>
              <a:buFont typeface="Wingdings" panose="05000000000000000000" pitchFamily="2" charset="2"/>
              <a:buChar char="q"/>
            </a:pPr>
            <a:r>
              <a:rPr lang="en-AU" sz="2800" dirty="0"/>
              <a:t>In conference talks should have at least two goals: </a:t>
            </a:r>
          </a:p>
          <a:p>
            <a:pPr lvl="1">
              <a:spcAft>
                <a:spcPts val="1800"/>
              </a:spcAft>
              <a:buFont typeface="Wingdings" panose="05000000000000000000" pitchFamily="2" charset="2"/>
              <a:buChar char="Ø"/>
            </a:pPr>
            <a:r>
              <a:rPr lang="en-AU" dirty="0"/>
              <a:t>Leave the audience with a clear picture of your contribution </a:t>
            </a:r>
          </a:p>
          <a:p>
            <a:pPr lvl="1">
              <a:spcAft>
                <a:spcPts val="1800"/>
              </a:spcAft>
              <a:buFont typeface="Wingdings" panose="05000000000000000000" pitchFamily="2" charset="2"/>
              <a:buChar char="Ø"/>
            </a:pPr>
            <a:r>
              <a:rPr lang="en-AU" dirty="0"/>
              <a:t> Make them want to read your paper </a:t>
            </a:r>
          </a:p>
          <a:p>
            <a:pPr>
              <a:spcAft>
                <a:spcPts val="1800"/>
              </a:spcAft>
              <a:buFont typeface="Wingdings" panose="05000000000000000000" pitchFamily="2" charset="2"/>
              <a:buChar char="q"/>
            </a:pPr>
            <a:r>
              <a:rPr lang="en-AU" sz="2800" dirty="0">
                <a:solidFill>
                  <a:srgbClr val="0070C0"/>
                </a:solidFill>
              </a:rPr>
              <a:t>Your presentation should not replace your paper, but make the audience want to look for it. </a:t>
            </a:r>
          </a:p>
          <a:p>
            <a:pPr>
              <a:spcAft>
                <a:spcPts val="1800"/>
              </a:spcAft>
              <a:buFont typeface="Wingdings" panose="05000000000000000000" pitchFamily="2" charset="2"/>
              <a:buChar char="q"/>
            </a:pPr>
            <a:r>
              <a:rPr lang="en-AU" sz="2800" dirty="0"/>
              <a:t>Talk about information in the paper that can’t be completely covered in the presentation. </a:t>
            </a:r>
          </a:p>
          <a:p>
            <a:pPr>
              <a:buFont typeface="Wingdings" panose="05000000000000000000" pitchFamily="2" charset="2"/>
              <a:buChar char="q"/>
            </a:pPr>
            <a:endParaRPr lang="en-US" dirty="0"/>
          </a:p>
        </p:txBody>
      </p:sp>
      <p:sp>
        <p:nvSpPr>
          <p:cNvPr id="4" name="Date Placeholder 3">
            <a:extLst>
              <a:ext uri="{FF2B5EF4-FFF2-40B4-BE49-F238E27FC236}">
                <a16:creationId xmlns:a16="http://schemas.microsoft.com/office/drawing/2014/main" id="{9AFF2498-2A42-4336-8DFB-4743A7205AB5}"/>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A14E2D77-D6E8-4573-A73F-B965DD73D51F}"/>
              </a:ext>
            </a:extLst>
          </p:cNvPr>
          <p:cNvSpPr>
            <a:spLocks noGrp="1"/>
          </p:cNvSpPr>
          <p:nvPr>
            <p:ph type="sldNum" sz="quarter" idx="14"/>
          </p:nvPr>
        </p:nvSpPr>
        <p:spPr/>
        <p:txBody>
          <a:bodyPr/>
          <a:lstStyle/>
          <a:p>
            <a:pPr>
              <a:defRPr/>
            </a:pPr>
            <a:fld id="{A4D7D840-3C4D-4535-9FCE-221E1C945AAA}" type="slidenum">
              <a:rPr lang="en-US" smtClean="0"/>
              <a:pPr>
                <a:defRPr/>
              </a:pPr>
              <a:t>17</a:t>
            </a:fld>
            <a:endParaRPr lang="en-US"/>
          </a:p>
        </p:txBody>
      </p:sp>
    </p:spTree>
    <p:extLst>
      <p:ext uri="{BB962C8B-B14F-4D97-AF65-F5344CB8AC3E}">
        <p14:creationId xmlns:p14="http://schemas.microsoft.com/office/powerpoint/2010/main" val="135853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D904E39-2651-4520-AF5B-6DD674F2215B}"/>
              </a:ext>
            </a:extLst>
          </p:cNvPr>
          <p:cNvSpPr>
            <a:spLocks noGrp="1"/>
          </p:cNvSpPr>
          <p:nvPr>
            <p:ph type="body" sz="quarter" idx="12"/>
          </p:nvPr>
        </p:nvSpPr>
        <p:spPr/>
        <p:txBody>
          <a:bodyPr/>
          <a:lstStyle/>
          <a:p>
            <a:r>
              <a:rPr lang="en-AU" dirty="0"/>
              <a:t>Delivery..</a:t>
            </a:r>
            <a:endParaRPr lang="en-AU" kern="1200" cap="none" dirty="0"/>
          </a:p>
        </p:txBody>
      </p:sp>
      <p:sp>
        <p:nvSpPr>
          <p:cNvPr id="4" name="Date Placeholder 3">
            <a:extLst>
              <a:ext uri="{FF2B5EF4-FFF2-40B4-BE49-F238E27FC236}">
                <a16:creationId xmlns:a16="http://schemas.microsoft.com/office/drawing/2014/main" id="{9AFF2498-2A42-4336-8DFB-4743A7205AB5}"/>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A14E2D77-D6E8-4573-A73F-B965DD73D51F}"/>
              </a:ext>
            </a:extLst>
          </p:cNvPr>
          <p:cNvSpPr>
            <a:spLocks noGrp="1"/>
          </p:cNvSpPr>
          <p:nvPr>
            <p:ph type="sldNum" sz="quarter" idx="14"/>
          </p:nvPr>
        </p:nvSpPr>
        <p:spPr/>
        <p:txBody>
          <a:bodyPr/>
          <a:lstStyle/>
          <a:p>
            <a:pPr>
              <a:defRPr/>
            </a:pPr>
            <a:fld id="{A4D7D840-3C4D-4535-9FCE-221E1C945AAA}" type="slidenum">
              <a:rPr lang="en-US" smtClean="0"/>
              <a:pPr>
                <a:defRPr/>
              </a:pPr>
              <a:t>18</a:t>
            </a:fld>
            <a:endParaRPr lang="en-US"/>
          </a:p>
        </p:txBody>
      </p:sp>
      <p:sp>
        <p:nvSpPr>
          <p:cNvPr id="7" name="Title 1">
            <a:extLst>
              <a:ext uri="{FF2B5EF4-FFF2-40B4-BE49-F238E27FC236}">
                <a16:creationId xmlns:a16="http://schemas.microsoft.com/office/drawing/2014/main" id="{C5FC97A2-E0D0-435F-A20C-4A26D1C1BC06}"/>
              </a:ext>
            </a:extLst>
          </p:cNvPr>
          <p:cNvSpPr txBox="1">
            <a:spLocks/>
          </p:cNvSpPr>
          <p:nvPr/>
        </p:nvSpPr>
        <p:spPr>
          <a:xfrm>
            <a:off x="304800" y="990600"/>
            <a:ext cx="8382000" cy="609600"/>
          </a:xfrm>
          <a:prstGeom prst="rect">
            <a:avLst/>
          </a:prstGeom>
        </p:spPr>
        <p:txBody>
          <a:bodyPr vert="horz" lIns="91440" tIns="45720" rIns="91440" bIns="45720" rtlCol="0" anchor="ctr">
            <a:noAutofit/>
          </a:bodyPr>
          <a:lstStyle/>
          <a:p>
            <a:r>
              <a:rPr lang="en-AU" sz="2800" b="1" dirty="0">
                <a:solidFill>
                  <a:schemeClr val="tx2">
                    <a:lumMod val="60000"/>
                    <a:lumOff val="40000"/>
                  </a:schemeClr>
                </a:solidFill>
              </a:rPr>
              <a:t>Why do some people give poor talks?</a:t>
            </a:r>
            <a:endParaRPr kumimoji="0" lang="en-AU" sz="2800" b="1" i="0" u="none" strike="noStrike" kern="1200" cap="none" spc="0" normalizeH="0" baseline="0" noProof="0" dirty="0">
              <a:ln>
                <a:noFill/>
              </a:ln>
              <a:solidFill>
                <a:schemeClr val="tx2">
                  <a:lumMod val="60000"/>
                  <a:lumOff val="40000"/>
                </a:schemeClr>
              </a:solidFill>
              <a:effectLst/>
              <a:uLnTx/>
              <a:uFillTx/>
              <a:latin typeface="+mj-lt"/>
              <a:ea typeface="+mj-ea"/>
              <a:cs typeface="+mj-cs"/>
            </a:endParaRPr>
          </a:p>
        </p:txBody>
      </p:sp>
      <p:sp>
        <p:nvSpPr>
          <p:cNvPr id="8" name="Subtitle 2">
            <a:extLst>
              <a:ext uri="{FF2B5EF4-FFF2-40B4-BE49-F238E27FC236}">
                <a16:creationId xmlns:a16="http://schemas.microsoft.com/office/drawing/2014/main" id="{8DC554F5-05CF-4928-999D-4FFD901322DE}"/>
              </a:ext>
            </a:extLst>
          </p:cNvPr>
          <p:cNvSpPr txBox="1">
            <a:spLocks/>
          </p:cNvSpPr>
          <p:nvPr/>
        </p:nvSpPr>
        <p:spPr>
          <a:xfrm>
            <a:off x="152401" y="1611443"/>
            <a:ext cx="4419599" cy="4267200"/>
          </a:xfrm>
          <a:prstGeom prst="rect">
            <a:avLst/>
          </a:prstGeom>
        </p:spPr>
        <p:txBody>
          <a:bodyPr vert="horz" lIns="91440" tIns="45720" rIns="91440" bIns="45720" rtlCol="0">
            <a:noAutofit/>
          </a:bodyPr>
          <a:lstStyle/>
          <a:p>
            <a:pPr marL="342900" indent="-342900">
              <a:spcBef>
                <a:spcPts val="600"/>
              </a:spcBef>
              <a:spcAft>
                <a:spcPts val="1800"/>
              </a:spcAft>
              <a:buFont typeface="Wingdings" panose="05000000000000000000" pitchFamily="2" charset="2"/>
              <a:buChar char="q"/>
            </a:pPr>
            <a:r>
              <a:rPr lang="en-AU" sz="2400" dirty="0"/>
              <a:t>Poor speaking is a reaction of fear </a:t>
            </a:r>
          </a:p>
          <a:p>
            <a:pPr marL="800100" lvl="1" indent="-342900">
              <a:spcBef>
                <a:spcPts val="600"/>
              </a:spcBef>
              <a:spcAft>
                <a:spcPts val="1800"/>
              </a:spcAft>
              <a:buFont typeface="Wingdings" panose="05000000000000000000" pitchFamily="2" charset="2"/>
              <a:buChar char="Ø"/>
            </a:pPr>
            <a:r>
              <a:rPr lang="en-AU" sz="2000" dirty="0"/>
              <a:t>Not like writing journal articles </a:t>
            </a:r>
          </a:p>
          <a:p>
            <a:pPr marL="342900" indent="-342900">
              <a:spcBef>
                <a:spcPts val="600"/>
              </a:spcBef>
              <a:spcAft>
                <a:spcPts val="1800"/>
              </a:spcAft>
              <a:buFont typeface="Wingdings" panose="05000000000000000000" pitchFamily="2" charset="2"/>
              <a:buChar char="q"/>
            </a:pPr>
            <a:r>
              <a:rPr lang="en-AU" sz="2400" dirty="0"/>
              <a:t>Presentations are different communication </a:t>
            </a:r>
          </a:p>
          <a:p>
            <a:pPr marL="342900" indent="-342900">
              <a:spcBef>
                <a:spcPts val="600"/>
              </a:spcBef>
              <a:spcAft>
                <a:spcPts val="1800"/>
              </a:spcAft>
              <a:buFont typeface="Wingdings" panose="05000000000000000000" pitchFamily="2" charset="2"/>
              <a:buChar char="q"/>
            </a:pPr>
            <a:r>
              <a:rPr lang="en-AU" sz="2400" dirty="0"/>
              <a:t>Good presentations require different skills </a:t>
            </a:r>
            <a:endParaRPr lang="en-AU" sz="2000" dirty="0"/>
          </a:p>
          <a:p>
            <a:pPr marL="342900" indent="-342900" algn="just">
              <a:spcBef>
                <a:spcPts val="600"/>
              </a:spcBef>
              <a:spcAft>
                <a:spcPts val="1800"/>
              </a:spcAft>
              <a:buFont typeface="Wingdings" panose="05000000000000000000" pitchFamily="2" charset="2"/>
              <a:buChar char="q"/>
            </a:pPr>
            <a:endParaRPr lang="en-AU" sz="2000" dirty="0"/>
          </a:p>
          <a:p>
            <a:pPr marL="342900" marR="0" lvl="0" indent="-342900" algn="just" defTabSz="914400" rtl="0" eaLnBrk="1" fontAlgn="auto" latinLnBrk="0" hangingPunct="1">
              <a:lnSpc>
                <a:spcPct val="150000"/>
              </a:lnSpc>
              <a:spcBef>
                <a:spcPts val="600"/>
              </a:spcBef>
              <a:spcAft>
                <a:spcPts val="1800"/>
              </a:spcAft>
              <a:buClrTx/>
              <a:buSzTx/>
              <a:buFont typeface="Wingdings" panose="05000000000000000000" pitchFamily="2" charset="2"/>
              <a:buChar char="q"/>
              <a:tabLst/>
              <a:defRPr/>
            </a:pPr>
            <a:endParaRPr kumimoji="0" lang="en-AU" sz="2000" b="0" i="0" u="none" strike="noStrike" kern="1200" cap="none" spc="0" normalizeH="0" baseline="0" noProof="0" dirty="0">
              <a:ln>
                <a:noFill/>
              </a:ln>
              <a:effectLst/>
              <a:uLnTx/>
              <a:uFillTx/>
              <a:latin typeface="+mn-lt"/>
              <a:ea typeface="+mn-ea"/>
              <a:cs typeface="+mn-cs"/>
            </a:endParaRPr>
          </a:p>
          <a:p>
            <a:pPr marL="342900" marR="0" lvl="0" indent="-342900" algn="just" defTabSz="914400" rtl="0" eaLnBrk="1" fontAlgn="auto" latinLnBrk="0" hangingPunct="1">
              <a:lnSpc>
                <a:spcPct val="150000"/>
              </a:lnSpc>
              <a:spcBef>
                <a:spcPts val="600"/>
              </a:spcBef>
              <a:spcAft>
                <a:spcPts val="1800"/>
              </a:spcAft>
              <a:buClrTx/>
              <a:buSzTx/>
              <a:buFont typeface="Wingdings" panose="05000000000000000000" pitchFamily="2" charset="2"/>
              <a:buChar char="q"/>
              <a:tabLst/>
              <a:defRPr/>
            </a:pPr>
            <a:endParaRPr kumimoji="0" lang="en-AU" sz="2000" b="0" i="0" u="none" strike="noStrike" kern="1200" cap="none" spc="0" normalizeH="0" baseline="0" noProof="0" dirty="0">
              <a:ln>
                <a:noFill/>
              </a:ln>
              <a:effectLst/>
              <a:uLnTx/>
              <a:uFillTx/>
              <a:latin typeface="+mn-lt"/>
              <a:ea typeface="+mn-ea"/>
              <a:cs typeface="+mn-cs"/>
            </a:endParaRPr>
          </a:p>
        </p:txBody>
      </p:sp>
      <p:pic>
        <p:nvPicPr>
          <p:cNvPr id="9" name="Picture 2">
            <a:extLst>
              <a:ext uri="{FF2B5EF4-FFF2-40B4-BE49-F238E27FC236}">
                <a16:creationId xmlns:a16="http://schemas.microsoft.com/office/drawing/2014/main" id="{45F0D552-9DDB-4CEA-9758-8EE3A303D8C7}"/>
              </a:ext>
            </a:extLst>
          </p:cNvPr>
          <p:cNvPicPr>
            <a:picLocks noChangeAspect="1" noChangeArrowheads="1"/>
          </p:cNvPicPr>
          <p:nvPr/>
        </p:nvPicPr>
        <p:blipFill>
          <a:blip r:embed="rId2" cstate="print"/>
          <a:srcRect/>
          <a:stretch>
            <a:fillRect/>
          </a:stretch>
        </p:blipFill>
        <p:spPr bwMode="auto">
          <a:xfrm>
            <a:off x="4342830" y="1600200"/>
            <a:ext cx="4648769" cy="4648200"/>
          </a:xfrm>
          <a:prstGeom prst="rect">
            <a:avLst/>
          </a:prstGeom>
          <a:noFill/>
          <a:ln w="9525">
            <a:noFill/>
            <a:miter lim="800000"/>
            <a:headEnd/>
            <a:tailEnd/>
          </a:ln>
        </p:spPr>
      </p:pic>
    </p:spTree>
    <p:extLst>
      <p:ext uri="{BB962C8B-B14F-4D97-AF65-F5344CB8AC3E}">
        <p14:creationId xmlns:p14="http://schemas.microsoft.com/office/powerpoint/2010/main" val="316255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fade">
                                      <p:cBhvr>
                                        <p:cTn id="20"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D4D4B3-4B94-40AB-AE64-A3B81EC02930}"/>
              </a:ext>
            </a:extLst>
          </p:cNvPr>
          <p:cNvSpPr>
            <a:spLocks noGrp="1"/>
          </p:cNvSpPr>
          <p:nvPr>
            <p:ph type="body" sz="quarter" idx="12"/>
          </p:nvPr>
        </p:nvSpPr>
        <p:spPr/>
        <p:txBody>
          <a:bodyPr/>
          <a:lstStyle/>
          <a:p>
            <a:r>
              <a:rPr lang="en-AU" dirty="0"/>
              <a:t>Delivery ...</a:t>
            </a:r>
            <a:endParaRPr lang="en-AU" kern="1200" cap="none" dirty="0"/>
          </a:p>
        </p:txBody>
      </p:sp>
      <p:sp>
        <p:nvSpPr>
          <p:cNvPr id="4" name="Date Placeholder 3">
            <a:extLst>
              <a:ext uri="{FF2B5EF4-FFF2-40B4-BE49-F238E27FC236}">
                <a16:creationId xmlns:a16="http://schemas.microsoft.com/office/drawing/2014/main" id="{8E3DD2DE-3510-42BE-9EC4-D2379506D753}"/>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05528B44-0BE1-4993-B389-D513D5483CFD}"/>
              </a:ext>
            </a:extLst>
          </p:cNvPr>
          <p:cNvSpPr>
            <a:spLocks noGrp="1"/>
          </p:cNvSpPr>
          <p:nvPr>
            <p:ph type="sldNum" sz="quarter" idx="14"/>
          </p:nvPr>
        </p:nvSpPr>
        <p:spPr/>
        <p:txBody>
          <a:bodyPr/>
          <a:lstStyle/>
          <a:p>
            <a:pPr>
              <a:defRPr/>
            </a:pPr>
            <a:fld id="{A4D7D840-3C4D-4535-9FCE-221E1C945AAA}" type="slidenum">
              <a:rPr lang="en-US" smtClean="0"/>
              <a:pPr>
                <a:defRPr/>
              </a:pPr>
              <a:t>19</a:t>
            </a:fld>
            <a:endParaRPr lang="en-US"/>
          </a:p>
        </p:txBody>
      </p:sp>
      <p:sp>
        <p:nvSpPr>
          <p:cNvPr id="6" name="Subtitle 2">
            <a:extLst>
              <a:ext uri="{FF2B5EF4-FFF2-40B4-BE49-F238E27FC236}">
                <a16:creationId xmlns:a16="http://schemas.microsoft.com/office/drawing/2014/main" id="{B1B7F4DE-2ABD-4B9B-B8AC-069B8252BED0}"/>
              </a:ext>
            </a:extLst>
          </p:cNvPr>
          <p:cNvSpPr txBox="1">
            <a:spLocks/>
          </p:cNvSpPr>
          <p:nvPr/>
        </p:nvSpPr>
        <p:spPr>
          <a:xfrm>
            <a:off x="304800" y="1143000"/>
            <a:ext cx="4267200" cy="6400800"/>
          </a:xfrm>
          <a:prstGeom prst="rect">
            <a:avLst/>
          </a:prstGeom>
        </p:spPr>
        <p:txBody>
          <a:bodyPr vert="horz" lIns="91440" tIns="45720" rIns="91440" bIns="45720" rtlCol="0">
            <a:noAutofit/>
          </a:bodyPr>
          <a:lstStyle/>
          <a:p>
            <a:pPr marL="457200" indent="-457200">
              <a:spcBef>
                <a:spcPts val="600"/>
              </a:spcBef>
              <a:spcAft>
                <a:spcPts val="1800"/>
              </a:spcAft>
              <a:buFont typeface="Wingdings" panose="05000000000000000000" pitchFamily="2" charset="2"/>
              <a:buChar char="q"/>
            </a:pPr>
            <a:r>
              <a:rPr lang="en-AU" sz="2600" dirty="0"/>
              <a:t>Talk, instead of reading </a:t>
            </a:r>
          </a:p>
          <a:p>
            <a:pPr marL="457200" indent="-457200">
              <a:spcBef>
                <a:spcPts val="600"/>
              </a:spcBef>
              <a:spcAft>
                <a:spcPts val="1800"/>
              </a:spcAft>
              <a:buFont typeface="Wingdings" panose="05000000000000000000" pitchFamily="2" charset="2"/>
              <a:buChar char="q"/>
            </a:pPr>
            <a:r>
              <a:rPr lang="en-AU" sz="2600" dirty="0">
                <a:solidFill>
                  <a:srgbClr val="0070C0"/>
                </a:solidFill>
              </a:rPr>
              <a:t>Stand up </a:t>
            </a:r>
          </a:p>
          <a:p>
            <a:pPr marL="457200" indent="-457200">
              <a:spcBef>
                <a:spcPts val="600"/>
              </a:spcBef>
              <a:spcAft>
                <a:spcPts val="1800"/>
              </a:spcAft>
              <a:buFont typeface="Wingdings" panose="05000000000000000000" pitchFamily="2" charset="2"/>
              <a:buChar char="q"/>
            </a:pPr>
            <a:r>
              <a:rPr lang="en-AU" sz="2600" dirty="0"/>
              <a:t>Move around </a:t>
            </a:r>
          </a:p>
          <a:p>
            <a:pPr marL="457200" indent="-457200">
              <a:spcBef>
                <a:spcPts val="600"/>
              </a:spcBef>
              <a:spcAft>
                <a:spcPts val="1800"/>
              </a:spcAft>
              <a:buFont typeface="Wingdings" panose="05000000000000000000" pitchFamily="2" charset="2"/>
              <a:buChar char="q"/>
            </a:pPr>
            <a:r>
              <a:rPr lang="en-AU" sz="2600" dirty="0">
                <a:solidFill>
                  <a:srgbClr val="0070C0"/>
                </a:solidFill>
              </a:rPr>
              <a:t>Make eye contact with your audience </a:t>
            </a:r>
          </a:p>
          <a:p>
            <a:pPr marL="457200" indent="-457200">
              <a:spcBef>
                <a:spcPts val="600"/>
              </a:spcBef>
              <a:spcAft>
                <a:spcPts val="1800"/>
              </a:spcAft>
              <a:buFont typeface="Wingdings" panose="05000000000000000000" pitchFamily="2" charset="2"/>
              <a:buChar char="q"/>
            </a:pPr>
            <a:r>
              <a:rPr lang="en-AU" sz="2600" dirty="0"/>
              <a:t>Don’t only look at one side of the room </a:t>
            </a:r>
          </a:p>
          <a:p>
            <a:pPr marL="457200" indent="-457200">
              <a:spcBef>
                <a:spcPts val="600"/>
              </a:spcBef>
              <a:spcAft>
                <a:spcPts val="1800"/>
              </a:spcAft>
              <a:buFont typeface="Wingdings" panose="05000000000000000000" pitchFamily="2" charset="2"/>
              <a:buChar char="q"/>
            </a:pPr>
            <a:r>
              <a:rPr lang="en-AU" sz="2600" dirty="0">
                <a:solidFill>
                  <a:srgbClr val="0070C0"/>
                </a:solidFill>
              </a:rPr>
              <a:t>Imitate excellent speakers  </a:t>
            </a:r>
          </a:p>
          <a:p>
            <a:pPr marL="342900" indent="-342900" algn="just">
              <a:spcBef>
                <a:spcPts val="600"/>
              </a:spcBef>
              <a:spcAft>
                <a:spcPts val="1800"/>
              </a:spcAft>
              <a:buFont typeface="Wingdings" panose="05000000000000000000" pitchFamily="2" charset="2"/>
              <a:buChar char="q"/>
            </a:pPr>
            <a:endParaRPr lang="en-AU" sz="2600" dirty="0"/>
          </a:p>
          <a:p>
            <a:pPr marL="342900" marR="0" lvl="0" indent="-342900" algn="just" defTabSz="914400" rtl="0" eaLnBrk="1" fontAlgn="auto" latinLnBrk="0" hangingPunct="1">
              <a:spcBef>
                <a:spcPts val="600"/>
              </a:spcBef>
              <a:spcAft>
                <a:spcPts val="1800"/>
              </a:spcAft>
              <a:buClrTx/>
              <a:buSzTx/>
              <a:buFont typeface="Wingdings" panose="05000000000000000000" pitchFamily="2" charset="2"/>
              <a:buChar char="q"/>
              <a:tabLst/>
              <a:defRPr/>
            </a:pPr>
            <a:endParaRPr kumimoji="0" lang="en-AU" sz="2600" b="0" i="0" u="none" strike="noStrike" kern="1200" cap="none" spc="0" normalizeH="0" baseline="0" noProof="0" dirty="0">
              <a:ln>
                <a:noFill/>
              </a:ln>
              <a:effectLst/>
              <a:uLnTx/>
              <a:uFillTx/>
              <a:latin typeface="+mn-lt"/>
              <a:ea typeface="+mn-ea"/>
              <a:cs typeface="+mn-cs"/>
            </a:endParaRPr>
          </a:p>
          <a:p>
            <a:pPr marL="342900" marR="0" lvl="0" indent="-342900" algn="just" defTabSz="914400" rtl="0" eaLnBrk="1" fontAlgn="auto" latinLnBrk="0" hangingPunct="1">
              <a:spcBef>
                <a:spcPts val="600"/>
              </a:spcBef>
              <a:spcAft>
                <a:spcPts val="1800"/>
              </a:spcAft>
              <a:buClrTx/>
              <a:buSzTx/>
              <a:buFont typeface="Wingdings" panose="05000000000000000000" pitchFamily="2" charset="2"/>
              <a:buChar char="q"/>
              <a:tabLst/>
              <a:defRPr/>
            </a:pPr>
            <a:endParaRPr kumimoji="0" lang="en-AU" sz="2600" b="0" i="0" u="none" strike="noStrike" kern="1200" cap="none" spc="0" normalizeH="0" baseline="0" noProof="0" dirty="0">
              <a:ln>
                <a:noFill/>
              </a:ln>
              <a:effectLst/>
              <a:uLnTx/>
              <a:uFillTx/>
              <a:latin typeface="+mn-lt"/>
              <a:ea typeface="+mn-ea"/>
              <a:cs typeface="+mn-cs"/>
            </a:endParaRPr>
          </a:p>
        </p:txBody>
      </p:sp>
      <p:pic>
        <p:nvPicPr>
          <p:cNvPr id="7" name="Picture 2">
            <a:extLst>
              <a:ext uri="{FF2B5EF4-FFF2-40B4-BE49-F238E27FC236}">
                <a16:creationId xmlns:a16="http://schemas.microsoft.com/office/drawing/2014/main" id="{6DF1A900-FDBF-4C7B-AB6A-FE485A1943A5}"/>
              </a:ext>
            </a:extLst>
          </p:cNvPr>
          <p:cNvPicPr>
            <a:picLocks noChangeAspect="1" noChangeArrowheads="1"/>
          </p:cNvPicPr>
          <p:nvPr/>
        </p:nvPicPr>
        <p:blipFill>
          <a:blip r:embed="rId2" cstate="print"/>
          <a:srcRect/>
          <a:stretch>
            <a:fillRect/>
          </a:stretch>
        </p:blipFill>
        <p:spPr bwMode="auto">
          <a:xfrm>
            <a:off x="4572000" y="1447800"/>
            <a:ext cx="4572000" cy="4800600"/>
          </a:xfrm>
          <a:prstGeom prst="rect">
            <a:avLst/>
          </a:prstGeom>
          <a:noFill/>
          <a:ln w="9525">
            <a:noFill/>
            <a:miter lim="800000"/>
            <a:headEnd/>
            <a:tailEnd/>
          </a:ln>
        </p:spPr>
      </p:pic>
    </p:spTree>
    <p:extLst>
      <p:ext uri="{BB962C8B-B14F-4D97-AF65-F5344CB8AC3E}">
        <p14:creationId xmlns:p14="http://schemas.microsoft.com/office/powerpoint/2010/main" val="178219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F5C1B6-3DB5-4921-8432-F2224A98E14E}"/>
              </a:ext>
            </a:extLst>
          </p:cNvPr>
          <p:cNvSpPr>
            <a:spLocks noGrp="1"/>
          </p:cNvSpPr>
          <p:nvPr>
            <p:ph type="body" sz="quarter" idx="12"/>
          </p:nvPr>
        </p:nvSpPr>
        <p:spPr/>
        <p:txBody>
          <a:bodyPr/>
          <a:lstStyle/>
          <a:p>
            <a:pPr lvl="0">
              <a:spcBef>
                <a:spcPct val="0"/>
              </a:spcBef>
              <a:defRPr/>
            </a:pPr>
            <a:r>
              <a:rPr lang="en-AU" dirty="0"/>
              <a:t>Importance of Oral Presentation </a:t>
            </a:r>
            <a:endParaRPr lang="en-AU" cap="none" dirty="0"/>
          </a:p>
        </p:txBody>
      </p:sp>
      <p:sp>
        <p:nvSpPr>
          <p:cNvPr id="3" name="Text Placeholder 2">
            <a:extLst>
              <a:ext uri="{FF2B5EF4-FFF2-40B4-BE49-F238E27FC236}">
                <a16:creationId xmlns:a16="http://schemas.microsoft.com/office/drawing/2014/main" id="{F342E6B3-F44A-419A-B9C8-BAE9CFEE427B}"/>
              </a:ext>
            </a:extLst>
          </p:cNvPr>
          <p:cNvSpPr>
            <a:spLocks noGrp="1"/>
          </p:cNvSpPr>
          <p:nvPr>
            <p:ph type="body" sz="quarter" idx="13"/>
          </p:nvPr>
        </p:nvSpPr>
        <p:spPr>
          <a:xfrm>
            <a:off x="2" y="990599"/>
            <a:ext cx="9136063" cy="1066801"/>
          </a:xfrm>
        </p:spPr>
        <p:txBody>
          <a:bodyPr>
            <a:normAutofit/>
          </a:bodyPr>
          <a:lstStyle/>
          <a:p>
            <a:pPr marL="0" indent="0" algn="ctr">
              <a:buNone/>
            </a:pPr>
            <a:r>
              <a:rPr lang="en-AU" b="1" dirty="0"/>
              <a:t>“The truly wise person is one who is able to explain complicated things in simple words”</a:t>
            </a:r>
            <a:endParaRPr lang="en-AU" dirty="0"/>
          </a:p>
        </p:txBody>
      </p:sp>
      <p:sp>
        <p:nvSpPr>
          <p:cNvPr id="4" name="Date Placeholder 3">
            <a:extLst>
              <a:ext uri="{FF2B5EF4-FFF2-40B4-BE49-F238E27FC236}">
                <a16:creationId xmlns:a16="http://schemas.microsoft.com/office/drawing/2014/main" id="{3BEDF95F-4858-467C-82F7-8063BDB4C0D0}"/>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D55568FD-0BBA-41CB-BB60-D03E077748B3}"/>
              </a:ext>
            </a:extLst>
          </p:cNvPr>
          <p:cNvSpPr>
            <a:spLocks noGrp="1"/>
          </p:cNvSpPr>
          <p:nvPr>
            <p:ph type="sldNum" sz="quarter" idx="14"/>
          </p:nvPr>
        </p:nvSpPr>
        <p:spPr/>
        <p:txBody>
          <a:bodyPr/>
          <a:lstStyle/>
          <a:p>
            <a:pPr>
              <a:defRPr/>
            </a:pPr>
            <a:fld id="{A4D7D840-3C4D-4535-9FCE-221E1C945AAA}" type="slidenum">
              <a:rPr lang="en-US" smtClean="0"/>
              <a:pPr>
                <a:defRPr/>
              </a:pPr>
              <a:t>2</a:t>
            </a:fld>
            <a:endParaRPr lang="en-US"/>
          </a:p>
        </p:txBody>
      </p:sp>
      <p:pic>
        <p:nvPicPr>
          <p:cNvPr id="6" name="Picture 2" descr="Image result for comic cartoon on science communication">
            <a:extLst>
              <a:ext uri="{FF2B5EF4-FFF2-40B4-BE49-F238E27FC236}">
                <a16:creationId xmlns:a16="http://schemas.microsoft.com/office/drawing/2014/main" id="{C1251047-B857-48AA-A52F-1E8A6E438789}"/>
              </a:ext>
            </a:extLst>
          </p:cNvPr>
          <p:cNvPicPr>
            <a:picLocks noChangeAspect="1" noChangeArrowheads="1"/>
          </p:cNvPicPr>
          <p:nvPr/>
        </p:nvPicPr>
        <p:blipFill>
          <a:blip r:embed="rId2" cstate="print"/>
          <a:srcRect/>
          <a:stretch>
            <a:fillRect/>
          </a:stretch>
        </p:blipFill>
        <p:spPr bwMode="auto">
          <a:xfrm>
            <a:off x="1219200" y="2097374"/>
            <a:ext cx="6553200" cy="4611509"/>
          </a:xfrm>
          <a:prstGeom prst="rect">
            <a:avLst/>
          </a:prstGeom>
          <a:noFill/>
        </p:spPr>
      </p:pic>
    </p:spTree>
    <p:extLst>
      <p:ext uri="{BB962C8B-B14F-4D97-AF65-F5344CB8AC3E}">
        <p14:creationId xmlns:p14="http://schemas.microsoft.com/office/powerpoint/2010/main" val="1491806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756356-50D9-41E1-8982-017CA282EE71}"/>
              </a:ext>
            </a:extLst>
          </p:cNvPr>
          <p:cNvSpPr>
            <a:spLocks noGrp="1"/>
          </p:cNvSpPr>
          <p:nvPr>
            <p:ph type="body" sz="quarter" idx="12"/>
          </p:nvPr>
        </p:nvSpPr>
        <p:spPr/>
        <p:txBody>
          <a:bodyPr/>
          <a:lstStyle/>
          <a:p>
            <a:r>
              <a:rPr lang="en-AU" dirty="0"/>
              <a:t>Delivery ...</a:t>
            </a:r>
            <a:endParaRPr lang="en-AU" kern="1200" cap="none" dirty="0"/>
          </a:p>
        </p:txBody>
      </p:sp>
      <p:sp>
        <p:nvSpPr>
          <p:cNvPr id="3" name="Text Placeholder 2">
            <a:extLst>
              <a:ext uri="{FF2B5EF4-FFF2-40B4-BE49-F238E27FC236}">
                <a16:creationId xmlns:a16="http://schemas.microsoft.com/office/drawing/2014/main" id="{B6F47682-EA35-40EA-9CB8-621814A14A96}"/>
              </a:ext>
            </a:extLst>
          </p:cNvPr>
          <p:cNvSpPr>
            <a:spLocks noGrp="1"/>
          </p:cNvSpPr>
          <p:nvPr>
            <p:ph type="body" sz="quarter" idx="13"/>
          </p:nvPr>
        </p:nvSpPr>
        <p:spPr>
          <a:xfrm>
            <a:off x="2" y="1143000"/>
            <a:ext cx="9136063" cy="5294317"/>
          </a:xfrm>
        </p:spPr>
        <p:txBody>
          <a:bodyPr>
            <a:normAutofit/>
          </a:bodyPr>
          <a:lstStyle/>
          <a:p>
            <a:pPr marL="457200" indent="-457200">
              <a:spcBef>
                <a:spcPts val="0"/>
              </a:spcBef>
              <a:spcAft>
                <a:spcPts val="1800"/>
              </a:spcAft>
              <a:buFont typeface="Wingdings" panose="05000000000000000000" pitchFamily="2" charset="2"/>
              <a:buChar char="q"/>
            </a:pPr>
            <a:r>
              <a:rPr lang="en-AU" sz="2700" dirty="0"/>
              <a:t>Walk purposefully and confidently to the front of the lecture room </a:t>
            </a:r>
          </a:p>
          <a:p>
            <a:pPr marL="457200" indent="-457200">
              <a:spcBef>
                <a:spcPts val="0"/>
              </a:spcBef>
              <a:spcAft>
                <a:spcPts val="1800"/>
              </a:spcAft>
              <a:buFont typeface="Wingdings" panose="05000000000000000000" pitchFamily="2" charset="2"/>
              <a:buChar char="q"/>
            </a:pPr>
            <a:r>
              <a:rPr lang="en-AU" sz="2700" dirty="0">
                <a:solidFill>
                  <a:srgbClr val="0070C0"/>
                </a:solidFill>
              </a:rPr>
              <a:t>Make sure that your facial expressions are natural </a:t>
            </a:r>
          </a:p>
          <a:p>
            <a:pPr marL="457200" indent="-457200">
              <a:spcBef>
                <a:spcPts val="0"/>
              </a:spcBef>
              <a:spcAft>
                <a:spcPts val="1800"/>
              </a:spcAft>
              <a:buFont typeface="Wingdings" panose="05000000000000000000" pitchFamily="2" charset="2"/>
              <a:buChar char="q"/>
            </a:pPr>
            <a:r>
              <a:rPr lang="en-AU" sz="2700" dirty="0"/>
              <a:t>Do not hide behind the lectern </a:t>
            </a:r>
          </a:p>
          <a:p>
            <a:pPr marL="457200" indent="-457200">
              <a:spcBef>
                <a:spcPts val="0"/>
              </a:spcBef>
              <a:spcAft>
                <a:spcPts val="1800"/>
              </a:spcAft>
              <a:buFont typeface="Wingdings" panose="05000000000000000000" pitchFamily="2" charset="2"/>
              <a:buChar char="q"/>
            </a:pPr>
            <a:r>
              <a:rPr lang="en-AU" sz="2700" dirty="0"/>
              <a:t>Pick three positions, one on centre stage, one to your right, and one to your left </a:t>
            </a:r>
          </a:p>
          <a:p>
            <a:pPr>
              <a:spcBef>
                <a:spcPts val="0"/>
              </a:spcBef>
              <a:spcAft>
                <a:spcPts val="1800"/>
              </a:spcAft>
            </a:pPr>
            <a:endParaRPr lang="en-US" sz="2700" dirty="0"/>
          </a:p>
        </p:txBody>
      </p:sp>
      <p:sp>
        <p:nvSpPr>
          <p:cNvPr id="4" name="Date Placeholder 3">
            <a:extLst>
              <a:ext uri="{FF2B5EF4-FFF2-40B4-BE49-F238E27FC236}">
                <a16:creationId xmlns:a16="http://schemas.microsoft.com/office/drawing/2014/main" id="{FECA5DAC-2723-481D-B741-B1A6E0C59229}"/>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7EF7F358-DC26-4584-AA4C-4421FEAEE4F0}"/>
              </a:ext>
            </a:extLst>
          </p:cNvPr>
          <p:cNvSpPr>
            <a:spLocks noGrp="1"/>
          </p:cNvSpPr>
          <p:nvPr>
            <p:ph type="sldNum" sz="quarter" idx="14"/>
          </p:nvPr>
        </p:nvSpPr>
        <p:spPr/>
        <p:txBody>
          <a:bodyPr/>
          <a:lstStyle/>
          <a:p>
            <a:pPr>
              <a:defRPr/>
            </a:pPr>
            <a:fld id="{A4D7D840-3C4D-4535-9FCE-221E1C945AAA}" type="slidenum">
              <a:rPr lang="en-US" smtClean="0"/>
              <a:pPr>
                <a:defRPr/>
              </a:pPr>
              <a:t>20</a:t>
            </a:fld>
            <a:endParaRPr lang="en-US"/>
          </a:p>
        </p:txBody>
      </p:sp>
    </p:spTree>
    <p:extLst>
      <p:ext uri="{BB962C8B-B14F-4D97-AF65-F5344CB8AC3E}">
        <p14:creationId xmlns:p14="http://schemas.microsoft.com/office/powerpoint/2010/main" val="1373003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F9F0F1-1DC2-4B93-B4D5-A2A943E60C3F}"/>
              </a:ext>
            </a:extLst>
          </p:cNvPr>
          <p:cNvSpPr>
            <a:spLocks noGrp="1"/>
          </p:cNvSpPr>
          <p:nvPr>
            <p:ph type="body" sz="quarter" idx="12"/>
          </p:nvPr>
        </p:nvSpPr>
        <p:spPr/>
        <p:txBody>
          <a:bodyPr/>
          <a:lstStyle/>
          <a:p>
            <a:r>
              <a:rPr lang="en-AU" dirty="0"/>
              <a:t>Delivery ...</a:t>
            </a:r>
            <a:endParaRPr lang="en-AU" kern="1200" cap="none" dirty="0"/>
          </a:p>
        </p:txBody>
      </p:sp>
      <p:sp>
        <p:nvSpPr>
          <p:cNvPr id="4" name="Date Placeholder 3">
            <a:extLst>
              <a:ext uri="{FF2B5EF4-FFF2-40B4-BE49-F238E27FC236}">
                <a16:creationId xmlns:a16="http://schemas.microsoft.com/office/drawing/2014/main" id="{B86D8968-D9F2-4720-A53E-8E6FDE060BB9}"/>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0BCAF462-BE3E-4BA6-86D5-449090724969}"/>
              </a:ext>
            </a:extLst>
          </p:cNvPr>
          <p:cNvSpPr>
            <a:spLocks noGrp="1"/>
          </p:cNvSpPr>
          <p:nvPr>
            <p:ph type="sldNum" sz="quarter" idx="14"/>
          </p:nvPr>
        </p:nvSpPr>
        <p:spPr/>
        <p:txBody>
          <a:bodyPr/>
          <a:lstStyle/>
          <a:p>
            <a:pPr>
              <a:defRPr/>
            </a:pPr>
            <a:fld id="{A4D7D840-3C4D-4535-9FCE-221E1C945AAA}" type="slidenum">
              <a:rPr lang="en-US" smtClean="0"/>
              <a:pPr>
                <a:defRPr/>
              </a:pPr>
              <a:t>21</a:t>
            </a:fld>
            <a:endParaRPr lang="en-US"/>
          </a:p>
        </p:txBody>
      </p:sp>
      <p:sp>
        <p:nvSpPr>
          <p:cNvPr id="6" name="Subtitle 2">
            <a:extLst>
              <a:ext uri="{FF2B5EF4-FFF2-40B4-BE49-F238E27FC236}">
                <a16:creationId xmlns:a16="http://schemas.microsoft.com/office/drawing/2014/main" id="{C63157BD-C65F-45B7-90A9-AA7C9A5EC2B8}"/>
              </a:ext>
            </a:extLst>
          </p:cNvPr>
          <p:cNvSpPr txBox="1">
            <a:spLocks/>
          </p:cNvSpPr>
          <p:nvPr/>
        </p:nvSpPr>
        <p:spPr>
          <a:xfrm>
            <a:off x="228600" y="1066800"/>
            <a:ext cx="4267200" cy="4953000"/>
          </a:xfrm>
          <a:prstGeom prst="rect">
            <a:avLst/>
          </a:prstGeom>
        </p:spPr>
        <p:txBody>
          <a:bodyPr vert="horz" lIns="91440" tIns="45720" rIns="91440" bIns="45720" rtlCol="0">
            <a:noAutofit/>
          </a:bodyPr>
          <a:lstStyle/>
          <a:p>
            <a:pPr marL="342900" indent="-342900">
              <a:spcBef>
                <a:spcPts val="600"/>
              </a:spcBef>
              <a:spcAft>
                <a:spcPts val="1800"/>
              </a:spcAft>
              <a:buFont typeface="Wingdings" panose="05000000000000000000" pitchFamily="2" charset="2"/>
              <a:buChar char="q"/>
            </a:pPr>
            <a:r>
              <a:rPr lang="en-AU" sz="2400" dirty="0"/>
              <a:t>Do not place your hands on your hips </a:t>
            </a:r>
          </a:p>
          <a:p>
            <a:pPr marL="342900" indent="-342900">
              <a:spcBef>
                <a:spcPts val="600"/>
              </a:spcBef>
              <a:spcAft>
                <a:spcPts val="1800"/>
              </a:spcAft>
              <a:buFont typeface="Wingdings" panose="05000000000000000000" pitchFamily="2" charset="2"/>
              <a:buChar char="q"/>
            </a:pPr>
            <a:r>
              <a:rPr lang="en-AU" sz="2400" dirty="0"/>
              <a:t>Make the point with different explanations and in different ways </a:t>
            </a:r>
          </a:p>
          <a:p>
            <a:pPr marL="342900" indent="-342900">
              <a:spcBef>
                <a:spcPts val="600"/>
              </a:spcBef>
              <a:spcAft>
                <a:spcPts val="1800"/>
              </a:spcAft>
              <a:buFont typeface="Wingdings" panose="05000000000000000000" pitchFamily="2" charset="2"/>
              <a:buChar char="q"/>
            </a:pPr>
            <a:r>
              <a:rPr lang="en-AU" sz="2400" dirty="0"/>
              <a:t>Plain Speech </a:t>
            </a:r>
          </a:p>
          <a:p>
            <a:pPr marL="342900" indent="-342900">
              <a:spcBef>
                <a:spcPts val="600"/>
              </a:spcBef>
              <a:spcAft>
                <a:spcPts val="1800"/>
              </a:spcAft>
              <a:buFont typeface="Wingdings" panose="05000000000000000000" pitchFamily="2" charset="2"/>
              <a:buChar char="q"/>
            </a:pPr>
            <a:r>
              <a:rPr lang="en-AU" sz="2400" dirty="0"/>
              <a:t>Jokes – effective but do not offend others </a:t>
            </a:r>
          </a:p>
          <a:p>
            <a:pPr marL="342900" indent="-342900">
              <a:spcBef>
                <a:spcPts val="600"/>
              </a:spcBef>
              <a:spcAft>
                <a:spcPts val="1800"/>
              </a:spcAft>
              <a:buFont typeface="Wingdings" panose="05000000000000000000" pitchFamily="2" charset="2"/>
              <a:buChar char="q"/>
            </a:pPr>
            <a:r>
              <a:rPr lang="en-AU" sz="2400" dirty="0"/>
              <a:t>Do not rush – speak more slowly and clearly than you normally would </a:t>
            </a:r>
          </a:p>
          <a:p>
            <a:pPr marL="342900" indent="-342900" algn="just">
              <a:lnSpc>
                <a:spcPct val="150000"/>
              </a:lnSpc>
              <a:spcBef>
                <a:spcPts val="600"/>
              </a:spcBef>
              <a:spcAft>
                <a:spcPts val="1800"/>
              </a:spcAft>
              <a:buFont typeface="Wingdings" panose="05000000000000000000" pitchFamily="2" charset="2"/>
              <a:buChar char="q"/>
            </a:pPr>
            <a:endParaRPr lang="en-AU" sz="2000" dirty="0"/>
          </a:p>
          <a:p>
            <a:pPr marL="342900" marR="0" lvl="0" indent="-342900" algn="just" defTabSz="914400" rtl="0" eaLnBrk="1" fontAlgn="auto" latinLnBrk="0" hangingPunct="1">
              <a:lnSpc>
                <a:spcPct val="150000"/>
              </a:lnSpc>
              <a:spcBef>
                <a:spcPts val="600"/>
              </a:spcBef>
              <a:spcAft>
                <a:spcPts val="1800"/>
              </a:spcAft>
              <a:buClrTx/>
              <a:buSzTx/>
              <a:buFont typeface="Wingdings" panose="05000000000000000000" pitchFamily="2" charset="2"/>
              <a:buChar char="q"/>
              <a:tabLst/>
              <a:defRPr/>
            </a:pPr>
            <a:endParaRPr kumimoji="0" lang="en-AU" sz="20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just" defTabSz="914400" rtl="0" eaLnBrk="1" fontAlgn="auto" latinLnBrk="0" hangingPunct="1">
              <a:lnSpc>
                <a:spcPct val="150000"/>
              </a:lnSpc>
              <a:spcBef>
                <a:spcPts val="600"/>
              </a:spcBef>
              <a:spcAft>
                <a:spcPts val="1800"/>
              </a:spcAft>
              <a:buClrTx/>
              <a:buSzTx/>
              <a:buFont typeface="Wingdings" panose="05000000000000000000" pitchFamily="2" charset="2"/>
              <a:buChar char="q"/>
              <a:tabLst/>
              <a:defRPr/>
            </a:pPr>
            <a:endParaRPr kumimoji="0" lang="en-AU"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7" name="Picture 2">
            <a:extLst>
              <a:ext uri="{FF2B5EF4-FFF2-40B4-BE49-F238E27FC236}">
                <a16:creationId xmlns:a16="http://schemas.microsoft.com/office/drawing/2014/main" id="{A98BE562-199B-4976-BD1D-E7DDAFDBE5C2}"/>
              </a:ext>
            </a:extLst>
          </p:cNvPr>
          <p:cNvPicPr>
            <a:picLocks noChangeAspect="1" noChangeArrowheads="1"/>
          </p:cNvPicPr>
          <p:nvPr/>
        </p:nvPicPr>
        <p:blipFill>
          <a:blip r:embed="rId2" cstate="print"/>
          <a:srcRect/>
          <a:stretch>
            <a:fillRect/>
          </a:stretch>
        </p:blipFill>
        <p:spPr bwMode="auto">
          <a:xfrm>
            <a:off x="5638800" y="1524000"/>
            <a:ext cx="3429000" cy="3429000"/>
          </a:xfrm>
          <a:prstGeom prst="rect">
            <a:avLst/>
          </a:prstGeom>
          <a:noFill/>
          <a:ln w="9525">
            <a:noFill/>
            <a:miter lim="800000"/>
            <a:headEnd/>
            <a:tailEnd/>
          </a:ln>
        </p:spPr>
      </p:pic>
    </p:spTree>
    <p:extLst>
      <p:ext uri="{BB962C8B-B14F-4D97-AF65-F5344CB8AC3E}">
        <p14:creationId xmlns:p14="http://schemas.microsoft.com/office/powerpoint/2010/main" val="2539575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93B13E-4C07-4B69-AD34-924E25A8A9C9}"/>
              </a:ext>
            </a:extLst>
          </p:cNvPr>
          <p:cNvSpPr>
            <a:spLocks noGrp="1"/>
          </p:cNvSpPr>
          <p:nvPr>
            <p:ph type="body" sz="quarter" idx="12"/>
          </p:nvPr>
        </p:nvSpPr>
        <p:spPr/>
        <p:txBody>
          <a:bodyPr/>
          <a:lstStyle/>
          <a:p>
            <a:r>
              <a:rPr lang="en-AU" dirty="0"/>
              <a:t>Delivery ...</a:t>
            </a:r>
            <a:endParaRPr lang="en-AU" kern="1200" cap="none" dirty="0"/>
          </a:p>
        </p:txBody>
      </p:sp>
      <p:sp>
        <p:nvSpPr>
          <p:cNvPr id="3" name="Text Placeholder 2">
            <a:extLst>
              <a:ext uri="{FF2B5EF4-FFF2-40B4-BE49-F238E27FC236}">
                <a16:creationId xmlns:a16="http://schemas.microsoft.com/office/drawing/2014/main" id="{868C0749-D177-454A-AC90-5B2F9E6C34BC}"/>
              </a:ext>
            </a:extLst>
          </p:cNvPr>
          <p:cNvSpPr>
            <a:spLocks noGrp="1"/>
          </p:cNvSpPr>
          <p:nvPr>
            <p:ph type="body" sz="quarter" idx="13"/>
          </p:nvPr>
        </p:nvSpPr>
        <p:spPr/>
        <p:txBody>
          <a:bodyPr>
            <a:normAutofit/>
          </a:bodyPr>
          <a:lstStyle/>
          <a:p>
            <a:pPr>
              <a:spcAft>
                <a:spcPts val="1200"/>
              </a:spcAft>
              <a:buFont typeface="Wingdings" panose="05000000000000000000" pitchFamily="2" charset="2"/>
              <a:buChar char="q"/>
            </a:pPr>
            <a:r>
              <a:rPr lang="en-AU" sz="2800" dirty="0"/>
              <a:t>Voice </a:t>
            </a:r>
          </a:p>
          <a:p>
            <a:pPr marL="800100" lvl="1" indent="-342900">
              <a:spcAft>
                <a:spcPts val="1200"/>
              </a:spcAft>
              <a:buFont typeface="Wingdings" panose="05000000000000000000" pitchFamily="2" charset="2"/>
              <a:buChar char="Ø"/>
            </a:pPr>
            <a:r>
              <a:rPr lang="en-AU" dirty="0"/>
              <a:t>Volume: </a:t>
            </a:r>
          </a:p>
          <a:p>
            <a:pPr lvl="2">
              <a:spcAft>
                <a:spcPts val="1200"/>
              </a:spcAft>
            </a:pPr>
            <a:r>
              <a:rPr lang="en-AU" dirty="0"/>
              <a:t>Loud enough or too loud? </a:t>
            </a:r>
          </a:p>
          <a:p>
            <a:pPr lvl="2">
              <a:spcAft>
                <a:spcPts val="1200"/>
              </a:spcAft>
            </a:pPr>
            <a:r>
              <a:rPr lang="en-AU" dirty="0"/>
              <a:t>Adjust to the size of the room and make sure the people at the back can hear </a:t>
            </a:r>
          </a:p>
          <a:p>
            <a:pPr>
              <a:spcAft>
                <a:spcPts val="1200"/>
              </a:spcAft>
              <a:buFont typeface="Wingdings" panose="05000000000000000000" pitchFamily="2" charset="2"/>
              <a:buChar char="q"/>
            </a:pPr>
            <a:r>
              <a:rPr lang="en-AU" sz="2800" dirty="0"/>
              <a:t>Speed and fluency: </a:t>
            </a:r>
            <a:endParaRPr lang="en-AU" dirty="0"/>
          </a:p>
          <a:p>
            <a:pPr marL="800100" lvl="1" indent="-342900">
              <a:spcAft>
                <a:spcPts val="600"/>
              </a:spcAft>
              <a:buFont typeface="Wingdings" panose="05000000000000000000" pitchFamily="2" charset="2"/>
              <a:buChar char="Ø"/>
            </a:pPr>
            <a:r>
              <a:rPr lang="en-AU" dirty="0"/>
              <a:t>Slow enough so your audience can understand </a:t>
            </a:r>
          </a:p>
          <a:p>
            <a:pPr marL="800100" lvl="1" indent="-342900">
              <a:spcAft>
                <a:spcPts val="600"/>
              </a:spcAft>
              <a:buFont typeface="Wingdings" panose="05000000000000000000" pitchFamily="2" charset="2"/>
              <a:buChar char="Ø"/>
            </a:pPr>
            <a:r>
              <a:rPr lang="en-AU" dirty="0"/>
              <a:t>Proper intonation </a:t>
            </a:r>
          </a:p>
          <a:p>
            <a:pPr marL="800100" lvl="1" indent="-342900">
              <a:spcAft>
                <a:spcPts val="600"/>
              </a:spcAft>
              <a:buFont typeface="Wingdings" panose="05000000000000000000" pitchFamily="2" charset="2"/>
              <a:buChar char="Ø"/>
            </a:pPr>
            <a:r>
              <a:rPr lang="en-AU" dirty="0"/>
              <a:t>Do not leave long pauses while you are looking at your notes </a:t>
            </a:r>
          </a:p>
          <a:p>
            <a:pPr marL="800100" lvl="1" indent="-342900">
              <a:spcAft>
                <a:spcPts val="600"/>
              </a:spcAft>
              <a:buFont typeface="Wingdings" panose="05000000000000000000" pitchFamily="2" charset="2"/>
              <a:buChar char="Ø"/>
            </a:pPr>
            <a:r>
              <a:rPr lang="en-AU" dirty="0"/>
              <a:t>Do not use fillers such as 'um' or '</a:t>
            </a:r>
            <a:r>
              <a:rPr lang="en-AU" dirty="0" err="1"/>
              <a:t>er</a:t>
            </a:r>
            <a:r>
              <a:rPr lang="en-AU" dirty="0"/>
              <a:t>’</a:t>
            </a:r>
            <a:endParaRPr lang="en-US" dirty="0"/>
          </a:p>
        </p:txBody>
      </p:sp>
      <p:sp>
        <p:nvSpPr>
          <p:cNvPr id="4" name="Date Placeholder 3">
            <a:extLst>
              <a:ext uri="{FF2B5EF4-FFF2-40B4-BE49-F238E27FC236}">
                <a16:creationId xmlns:a16="http://schemas.microsoft.com/office/drawing/2014/main" id="{B4D0A929-D651-4C46-B4DB-97C5259AD112}"/>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3C810913-E84B-4F5D-BC58-A96B14B4952B}"/>
              </a:ext>
            </a:extLst>
          </p:cNvPr>
          <p:cNvSpPr>
            <a:spLocks noGrp="1"/>
          </p:cNvSpPr>
          <p:nvPr>
            <p:ph type="sldNum" sz="quarter" idx="14"/>
          </p:nvPr>
        </p:nvSpPr>
        <p:spPr/>
        <p:txBody>
          <a:bodyPr/>
          <a:lstStyle/>
          <a:p>
            <a:pPr>
              <a:defRPr/>
            </a:pPr>
            <a:fld id="{A4D7D840-3C4D-4535-9FCE-221E1C945AAA}" type="slidenum">
              <a:rPr lang="en-US" smtClean="0"/>
              <a:pPr>
                <a:defRPr/>
              </a:pPr>
              <a:t>22</a:t>
            </a:fld>
            <a:endParaRPr lang="en-US"/>
          </a:p>
        </p:txBody>
      </p:sp>
    </p:spTree>
    <p:extLst>
      <p:ext uri="{BB962C8B-B14F-4D97-AF65-F5344CB8AC3E}">
        <p14:creationId xmlns:p14="http://schemas.microsoft.com/office/powerpoint/2010/main" val="3468166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4591EB-33E9-4A4D-9ECD-DA6FAC0CDF7C}"/>
              </a:ext>
            </a:extLst>
          </p:cNvPr>
          <p:cNvSpPr>
            <a:spLocks noGrp="1"/>
          </p:cNvSpPr>
          <p:nvPr>
            <p:ph type="body" sz="quarter" idx="12"/>
          </p:nvPr>
        </p:nvSpPr>
        <p:spPr/>
        <p:txBody>
          <a:bodyPr/>
          <a:lstStyle/>
          <a:p>
            <a:r>
              <a:rPr lang="en-AU" dirty="0"/>
              <a:t>Delivery ...</a:t>
            </a:r>
            <a:endParaRPr lang="en-AU" kern="1200" cap="none" dirty="0"/>
          </a:p>
        </p:txBody>
      </p:sp>
      <p:sp>
        <p:nvSpPr>
          <p:cNvPr id="3" name="Text Placeholder 2">
            <a:extLst>
              <a:ext uri="{FF2B5EF4-FFF2-40B4-BE49-F238E27FC236}">
                <a16:creationId xmlns:a16="http://schemas.microsoft.com/office/drawing/2014/main" id="{CC4A710A-0127-4746-B4E3-92FE4EFBF05E}"/>
              </a:ext>
            </a:extLst>
          </p:cNvPr>
          <p:cNvSpPr>
            <a:spLocks noGrp="1"/>
          </p:cNvSpPr>
          <p:nvPr>
            <p:ph type="body" sz="quarter" idx="13"/>
          </p:nvPr>
        </p:nvSpPr>
        <p:spPr/>
        <p:txBody>
          <a:bodyPr>
            <a:normAutofit lnSpcReduction="10000"/>
          </a:bodyPr>
          <a:lstStyle/>
          <a:p>
            <a:pPr>
              <a:spcAft>
                <a:spcPts val="1200"/>
              </a:spcAft>
              <a:buFont typeface="Wingdings" panose="05000000000000000000" pitchFamily="2" charset="2"/>
              <a:buChar char="q"/>
            </a:pPr>
            <a:r>
              <a:rPr lang="en-AU" sz="2800" dirty="0"/>
              <a:t>Don’t write everything and read </a:t>
            </a:r>
          </a:p>
          <a:p>
            <a:pPr>
              <a:spcAft>
                <a:spcPts val="1200"/>
              </a:spcAft>
              <a:buFont typeface="Wingdings" panose="05000000000000000000" pitchFamily="2" charset="2"/>
              <a:buChar char="q"/>
            </a:pPr>
            <a:r>
              <a:rPr lang="en-AU" sz="2800" dirty="0"/>
              <a:t>Your PowerPoint presentation should: </a:t>
            </a:r>
          </a:p>
          <a:p>
            <a:pPr lvl="1">
              <a:lnSpc>
                <a:spcPct val="110000"/>
              </a:lnSpc>
              <a:spcBef>
                <a:spcPts val="0"/>
              </a:spcBef>
              <a:spcAft>
                <a:spcPts val="1200"/>
              </a:spcAft>
              <a:buFont typeface="Wingdings" panose="05000000000000000000" pitchFamily="2" charset="2"/>
              <a:buChar char="Ø"/>
            </a:pPr>
            <a:r>
              <a:rPr lang="en-AU" dirty="0"/>
              <a:t> Clarify ideas </a:t>
            </a:r>
          </a:p>
          <a:p>
            <a:pPr lvl="1">
              <a:lnSpc>
                <a:spcPct val="110000"/>
              </a:lnSpc>
              <a:spcBef>
                <a:spcPts val="0"/>
              </a:spcBef>
              <a:spcAft>
                <a:spcPts val="1200"/>
              </a:spcAft>
              <a:buFont typeface="Wingdings" panose="05000000000000000000" pitchFamily="2" charset="2"/>
              <a:buChar char="Ø"/>
            </a:pPr>
            <a:r>
              <a:rPr lang="en-AU" dirty="0"/>
              <a:t> Emphasize key points </a:t>
            </a:r>
          </a:p>
          <a:p>
            <a:pPr lvl="1">
              <a:lnSpc>
                <a:spcPct val="110000"/>
              </a:lnSpc>
              <a:spcBef>
                <a:spcPts val="0"/>
              </a:spcBef>
              <a:spcAft>
                <a:spcPts val="1200"/>
              </a:spcAft>
              <a:buFont typeface="Wingdings" panose="05000000000000000000" pitchFamily="2" charset="2"/>
              <a:buChar char="Ø"/>
            </a:pPr>
            <a:r>
              <a:rPr lang="en-AU" dirty="0"/>
              <a:t> Show relationships </a:t>
            </a:r>
          </a:p>
          <a:p>
            <a:pPr lvl="1">
              <a:lnSpc>
                <a:spcPct val="110000"/>
              </a:lnSpc>
              <a:spcBef>
                <a:spcPts val="0"/>
              </a:spcBef>
              <a:spcAft>
                <a:spcPts val="1200"/>
              </a:spcAft>
              <a:buFont typeface="Wingdings" panose="05000000000000000000" pitchFamily="2" charset="2"/>
              <a:buChar char="Ø"/>
            </a:pPr>
            <a:r>
              <a:rPr lang="en-AU" dirty="0"/>
              <a:t> Provide visual information to ensure the audience understands the message </a:t>
            </a:r>
          </a:p>
          <a:p>
            <a:pPr>
              <a:spcAft>
                <a:spcPts val="1200"/>
              </a:spcAft>
              <a:buFont typeface="Wingdings" panose="05000000000000000000" pitchFamily="2" charset="2"/>
              <a:buChar char="q"/>
            </a:pPr>
            <a:r>
              <a:rPr lang="en-AU" sz="2800" dirty="0"/>
              <a:t>Have a good outline of the presentation. </a:t>
            </a:r>
          </a:p>
          <a:p>
            <a:pPr lvl="1">
              <a:spcAft>
                <a:spcPts val="1200"/>
              </a:spcAft>
              <a:buFont typeface="Wingdings" panose="05000000000000000000" pitchFamily="2" charset="2"/>
              <a:buChar char="q"/>
            </a:pPr>
            <a:r>
              <a:rPr lang="en-AU" dirty="0"/>
              <a:t>A good outline makes the audience curious to hear the details. </a:t>
            </a:r>
          </a:p>
          <a:p>
            <a:pPr lvl="1">
              <a:spcAft>
                <a:spcPts val="1200"/>
              </a:spcAft>
              <a:buFont typeface="Wingdings" panose="05000000000000000000" pitchFamily="2" charset="2"/>
              <a:buChar char="q"/>
            </a:pPr>
            <a:r>
              <a:rPr lang="en-AU" dirty="0"/>
              <a:t>Outline also helps to follow the structure of the thinking. </a:t>
            </a:r>
          </a:p>
          <a:p>
            <a:pPr>
              <a:spcAft>
                <a:spcPts val="1200"/>
              </a:spcAft>
              <a:buFont typeface="Wingdings" panose="05000000000000000000" pitchFamily="2" charset="2"/>
              <a:buChar char="q"/>
            </a:pPr>
            <a:endParaRPr lang="en-US" dirty="0"/>
          </a:p>
        </p:txBody>
      </p:sp>
      <p:sp>
        <p:nvSpPr>
          <p:cNvPr id="4" name="Date Placeholder 3">
            <a:extLst>
              <a:ext uri="{FF2B5EF4-FFF2-40B4-BE49-F238E27FC236}">
                <a16:creationId xmlns:a16="http://schemas.microsoft.com/office/drawing/2014/main" id="{7EFC859F-2CA3-4FD3-B402-84A526B69C5B}"/>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487B8D4B-8654-4917-AED0-F16AD4D73F53}"/>
              </a:ext>
            </a:extLst>
          </p:cNvPr>
          <p:cNvSpPr>
            <a:spLocks noGrp="1"/>
          </p:cNvSpPr>
          <p:nvPr>
            <p:ph type="sldNum" sz="quarter" idx="14"/>
          </p:nvPr>
        </p:nvSpPr>
        <p:spPr/>
        <p:txBody>
          <a:bodyPr/>
          <a:lstStyle/>
          <a:p>
            <a:pPr>
              <a:defRPr/>
            </a:pPr>
            <a:fld id="{A4D7D840-3C4D-4535-9FCE-221E1C945AAA}" type="slidenum">
              <a:rPr lang="en-US" smtClean="0"/>
              <a:pPr>
                <a:defRPr/>
              </a:pPr>
              <a:t>23</a:t>
            </a:fld>
            <a:endParaRPr lang="en-US"/>
          </a:p>
        </p:txBody>
      </p:sp>
    </p:spTree>
    <p:extLst>
      <p:ext uri="{BB962C8B-B14F-4D97-AF65-F5344CB8AC3E}">
        <p14:creationId xmlns:p14="http://schemas.microsoft.com/office/powerpoint/2010/main" val="1547918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5AD292-9F78-4302-9202-EC4A73D3314A}"/>
              </a:ext>
            </a:extLst>
          </p:cNvPr>
          <p:cNvSpPr>
            <a:spLocks noGrp="1"/>
          </p:cNvSpPr>
          <p:nvPr>
            <p:ph type="body" sz="quarter" idx="12"/>
          </p:nvPr>
        </p:nvSpPr>
        <p:spPr/>
        <p:txBody>
          <a:bodyPr/>
          <a:lstStyle/>
          <a:p>
            <a:r>
              <a:rPr lang="en-US" altLang="en-US" dirty="0"/>
              <a:t>How can I get better?</a:t>
            </a:r>
            <a:endParaRPr lang="en-US" dirty="0"/>
          </a:p>
        </p:txBody>
      </p:sp>
      <p:sp>
        <p:nvSpPr>
          <p:cNvPr id="3" name="Text Placeholder 2">
            <a:extLst>
              <a:ext uri="{FF2B5EF4-FFF2-40B4-BE49-F238E27FC236}">
                <a16:creationId xmlns:a16="http://schemas.microsoft.com/office/drawing/2014/main" id="{0B346063-ED98-4CF8-BB15-198F6D97846C}"/>
              </a:ext>
            </a:extLst>
          </p:cNvPr>
          <p:cNvSpPr>
            <a:spLocks noGrp="1"/>
          </p:cNvSpPr>
          <p:nvPr>
            <p:ph type="body" sz="quarter" idx="13"/>
          </p:nvPr>
        </p:nvSpPr>
        <p:spPr/>
        <p:txBody>
          <a:bodyPr>
            <a:normAutofit/>
          </a:bodyPr>
          <a:lstStyle/>
          <a:p>
            <a:pPr>
              <a:spcAft>
                <a:spcPts val="1800"/>
              </a:spcAft>
              <a:buFont typeface="Wingdings" panose="05000000000000000000" pitchFamily="2" charset="2"/>
              <a:buChar char="q"/>
            </a:pPr>
            <a:r>
              <a:rPr lang="en-US" altLang="en-US" sz="2800" dirty="0"/>
              <a:t>Practice every chance you can</a:t>
            </a:r>
          </a:p>
          <a:p>
            <a:pPr>
              <a:spcAft>
                <a:spcPts val="1800"/>
              </a:spcAft>
              <a:buFont typeface="Wingdings" panose="05000000000000000000" pitchFamily="2" charset="2"/>
              <a:buChar char="q"/>
            </a:pPr>
            <a:r>
              <a:rPr lang="en-US" altLang="en-US" sz="2800" dirty="0"/>
              <a:t>Observe others</a:t>
            </a:r>
          </a:p>
          <a:p>
            <a:pPr lvl="1">
              <a:spcAft>
                <a:spcPts val="1800"/>
              </a:spcAft>
              <a:buFont typeface="Wingdings" panose="05000000000000000000" pitchFamily="2" charset="2"/>
              <a:buChar char="Ø"/>
            </a:pPr>
            <a:r>
              <a:rPr lang="en-US" altLang="en-US" sz="2800" dirty="0"/>
              <a:t>Steal good presentation ideas</a:t>
            </a:r>
          </a:p>
          <a:p>
            <a:pPr lvl="1">
              <a:spcAft>
                <a:spcPts val="1800"/>
              </a:spcAft>
              <a:buFont typeface="Wingdings" panose="05000000000000000000" pitchFamily="2" charset="2"/>
              <a:buChar char="Ø"/>
            </a:pPr>
            <a:r>
              <a:rPr lang="en-US" altLang="en-US" sz="2800" dirty="0"/>
              <a:t>Notice all the things that turned you off</a:t>
            </a:r>
          </a:p>
          <a:p>
            <a:pPr>
              <a:spcAft>
                <a:spcPts val="1800"/>
              </a:spcAft>
              <a:buFont typeface="Wingdings" panose="05000000000000000000" pitchFamily="2" charset="2"/>
              <a:buChar char="q"/>
            </a:pPr>
            <a:r>
              <a:rPr lang="en-US" altLang="en-US" sz="2800" dirty="0"/>
              <a:t>Seek comments from friends and mentors</a:t>
            </a:r>
          </a:p>
          <a:p>
            <a:pPr>
              <a:spcAft>
                <a:spcPts val="1800"/>
              </a:spcAft>
              <a:buFont typeface="Wingdings" panose="05000000000000000000" pitchFamily="2" charset="2"/>
              <a:buChar char="q"/>
            </a:pPr>
            <a:endParaRPr lang="en-US" sz="2800" dirty="0"/>
          </a:p>
        </p:txBody>
      </p:sp>
      <p:sp>
        <p:nvSpPr>
          <p:cNvPr id="4" name="Date Placeholder 3">
            <a:extLst>
              <a:ext uri="{FF2B5EF4-FFF2-40B4-BE49-F238E27FC236}">
                <a16:creationId xmlns:a16="http://schemas.microsoft.com/office/drawing/2014/main" id="{70AB41A3-25DD-4BE8-98FD-E7B21184F722}"/>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5B9615ED-791E-4378-BB6A-D92F046297A7}"/>
              </a:ext>
            </a:extLst>
          </p:cNvPr>
          <p:cNvSpPr>
            <a:spLocks noGrp="1"/>
          </p:cNvSpPr>
          <p:nvPr>
            <p:ph type="sldNum" sz="quarter" idx="14"/>
          </p:nvPr>
        </p:nvSpPr>
        <p:spPr/>
        <p:txBody>
          <a:bodyPr/>
          <a:lstStyle/>
          <a:p>
            <a:pPr>
              <a:defRPr/>
            </a:pPr>
            <a:fld id="{A4D7D840-3C4D-4535-9FCE-221E1C945AAA}" type="slidenum">
              <a:rPr lang="en-US" smtClean="0"/>
              <a:pPr>
                <a:defRPr/>
              </a:pPr>
              <a:t>24</a:t>
            </a:fld>
            <a:endParaRPr lang="en-US"/>
          </a:p>
        </p:txBody>
      </p:sp>
    </p:spTree>
    <p:extLst>
      <p:ext uri="{BB962C8B-B14F-4D97-AF65-F5344CB8AC3E}">
        <p14:creationId xmlns:p14="http://schemas.microsoft.com/office/powerpoint/2010/main" val="32019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6279D2-0DA3-4CC4-8BC4-66B1CCE3E90C}"/>
              </a:ext>
            </a:extLst>
          </p:cNvPr>
          <p:cNvSpPr>
            <a:spLocks noGrp="1"/>
          </p:cNvSpPr>
          <p:nvPr>
            <p:ph type="body" sz="quarter" idx="12"/>
          </p:nvPr>
        </p:nvSpPr>
        <p:spPr/>
        <p:txBody>
          <a:bodyPr/>
          <a:lstStyle/>
          <a:p>
            <a:r>
              <a:rPr lang="en-AU" dirty="0"/>
              <a:t>Delivery ...</a:t>
            </a:r>
            <a:endParaRPr lang="en-AU" cap="none" dirty="0"/>
          </a:p>
        </p:txBody>
      </p:sp>
      <p:sp>
        <p:nvSpPr>
          <p:cNvPr id="4" name="Date Placeholder 3">
            <a:extLst>
              <a:ext uri="{FF2B5EF4-FFF2-40B4-BE49-F238E27FC236}">
                <a16:creationId xmlns:a16="http://schemas.microsoft.com/office/drawing/2014/main" id="{220C1D03-248E-487D-8CB1-239E9D65A58F}"/>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4B5C572A-E494-49EC-BA6E-2B3460620F7D}"/>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757FD730-5D32-472A-B0D0-24D311DDF8CF}"/>
              </a:ext>
            </a:extLst>
          </p:cNvPr>
          <p:cNvSpPr>
            <a:spLocks noGrp="1"/>
          </p:cNvSpPr>
          <p:nvPr>
            <p:ph type="sldNum" sz="quarter" idx="14"/>
          </p:nvPr>
        </p:nvSpPr>
        <p:spPr/>
        <p:txBody>
          <a:bodyPr/>
          <a:lstStyle/>
          <a:p>
            <a:pPr>
              <a:defRPr/>
            </a:pPr>
            <a:fld id="{A4D7D840-3C4D-4535-9FCE-221E1C945AAA}" type="slidenum">
              <a:rPr lang="en-US" smtClean="0"/>
              <a:pPr>
                <a:defRPr/>
              </a:pPr>
              <a:t>25</a:t>
            </a:fld>
            <a:endParaRPr lang="en-US"/>
          </a:p>
        </p:txBody>
      </p:sp>
      <p:sp>
        <p:nvSpPr>
          <p:cNvPr id="7" name="Subtitle 2">
            <a:extLst>
              <a:ext uri="{FF2B5EF4-FFF2-40B4-BE49-F238E27FC236}">
                <a16:creationId xmlns:a16="http://schemas.microsoft.com/office/drawing/2014/main" id="{1AD8F74F-CA92-4700-8120-A1992519B67E}"/>
              </a:ext>
            </a:extLst>
          </p:cNvPr>
          <p:cNvSpPr txBox="1">
            <a:spLocks/>
          </p:cNvSpPr>
          <p:nvPr/>
        </p:nvSpPr>
        <p:spPr>
          <a:xfrm>
            <a:off x="228600" y="1101374"/>
            <a:ext cx="8610600" cy="5029200"/>
          </a:xfrm>
          <a:prstGeom prst="rect">
            <a:avLst/>
          </a:prstGeom>
          <a:ln>
            <a:noFill/>
          </a:ln>
        </p:spPr>
        <p:txBody>
          <a:bodyPr vert="horz" lIns="91440" tIns="45720" rIns="91440" bIns="45720" rtlCol="0">
            <a:noAutofit/>
          </a:bodyPr>
          <a:lstStyle/>
          <a:p>
            <a:pPr marL="457200" indent="-457200">
              <a:spcAft>
                <a:spcPts val="1200"/>
              </a:spcAft>
              <a:buFont typeface="Wingdings" panose="05000000000000000000" pitchFamily="2" charset="2"/>
              <a:buChar char="q"/>
            </a:pPr>
            <a:r>
              <a:rPr lang="en-AU" sz="3200" b="1" dirty="0">
                <a:solidFill>
                  <a:schemeClr val="tx2">
                    <a:lumMod val="60000"/>
                    <a:lumOff val="40000"/>
                  </a:schemeClr>
                </a:solidFill>
              </a:rPr>
              <a:t>Nervousness</a:t>
            </a:r>
            <a:r>
              <a:rPr lang="en-AU" sz="2800" b="1" dirty="0">
                <a:solidFill>
                  <a:schemeClr val="tx2">
                    <a:lumMod val="60000"/>
                    <a:lumOff val="40000"/>
                  </a:schemeClr>
                </a:solidFill>
              </a:rPr>
              <a:t> </a:t>
            </a:r>
          </a:p>
          <a:p>
            <a:pPr marL="800100" lvl="1" indent="-342900">
              <a:spcAft>
                <a:spcPts val="1200"/>
              </a:spcAft>
              <a:buFont typeface="Wingdings" panose="05000000000000000000" pitchFamily="2" charset="2"/>
              <a:buChar char="Ø"/>
            </a:pPr>
            <a:r>
              <a:rPr lang="en-AU" sz="2800" dirty="0"/>
              <a:t>Feeling nervous in front of an audience is natural </a:t>
            </a:r>
          </a:p>
          <a:p>
            <a:pPr marL="457200" indent="-457200">
              <a:spcAft>
                <a:spcPts val="1200"/>
              </a:spcAft>
              <a:buFont typeface="Wingdings" panose="05000000000000000000" pitchFamily="2" charset="2"/>
              <a:buChar char="q"/>
            </a:pPr>
            <a:r>
              <a:rPr lang="en-AU" sz="2800" dirty="0"/>
              <a:t>Smile and focus attention on members of audience who show interest </a:t>
            </a:r>
            <a:endParaRPr lang="en-AU" sz="3200" dirty="0"/>
          </a:p>
          <a:p>
            <a:pPr marL="800100" lvl="1" indent="-342900">
              <a:spcAft>
                <a:spcPts val="1200"/>
              </a:spcAft>
              <a:buFont typeface="Wingdings" panose="05000000000000000000" pitchFamily="2" charset="2"/>
              <a:buChar char="Ø"/>
            </a:pPr>
            <a:r>
              <a:rPr lang="en-AU" sz="2800" dirty="0"/>
              <a:t>help you feel more confident </a:t>
            </a:r>
          </a:p>
          <a:p>
            <a:pPr marL="457200" indent="-457200">
              <a:buFont typeface="Wingdings" panose="05000000000000000000" pitchFamily="2" charset="2"/>
              <a:buChar char="q"/>
            </a:pPr>
            <a:r>
              <a:rPr lang="en-AU" sz="2800" dirty="0"/>
              <a:t>It is okay to say "I don't know" </a:t>
            </a:r>
          </a:p>
          <a:p>
            <a:endParaRPr lang="en-AU" sz="2800" dirty="0"/>
          </a:p>
          <a:p>
            <a:pPr marL="457200" indent="-457200">
              <a:buFont typeface="Wingdings" panose="05000000000000000000" pitchFamily="2" charset="2"/>
              <a:buChar char="q"/>
            </a:pPr>
            <a:r>
              <a:rPr lang="en-AU" sz="2800" dirty="0"/>
              <a:t>The best antidote to nerves: act as though you feel fantastic </a:t>
            </a:r>
          </a:p>
          <a:p>
            <a:pPr marL="800100" lvl="1" indent="-342900">
              <a:spcAft>
                <a:spcPts val="1200"/>
              </a:spcAft>
              <a:buFont typeface="Wingdings" panose="05000000000000000000" pitchFamily="2" charset="2"/>
              <a:buChar char="Ø"/>
            </a:pPr>
            <a:endParaRPr lang="en-AU" sz="2800" dirty="0"/>
          </a:p>
          <a:p>
            <a:pPr>
              <a:spcAft>
                <a:spcPts val="1200"/>
              </a:spcAft>
            </a:pPr>
            <a:endParaRPr lang="en-AU" sz="2800" dirty="0"/>
          </a:p>
          <a:p>
            <a:pPr>
              <a:spcAft>
                <a:spcPts val="1200"/>
              </a:spcAft>
            </a:pPr>
            <a:r>
              <a:rPr lang="en-AU" sz="2800" dirty="0"/>
              <a:t> </a:t>
            </a:r>
          </a:p>
        </p:txBody>
      </p:sp>
    </p:spTree>
    <p:extLst>
      <p:ext uri="{BB962C8B-B14F-4D97-AF65-F5344CB8AC3E}">
        <p14:creationId xmlns:p14="http://schemas.microsoft.com/office/powerpoint/2010/main" val="14531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3" end="3"/>
                                            </p:txEl>
                                          </p:spTgt>
                                        </p:tgtEl>
                                        <p:attrNameLst>
                                          <p:attrName>style.visibility</p:attrName>
                                        </p:attrNameLst>
                                      </p:cBhvr>
                                      <p:to>
                                        <p:strVal val="visible"/>
                                      </p:to>
                                    </p:set>
                                    <p:animEffect transition="in" filter="fade">
                                      <p:cBhvr>
                                        <p:cTn id="10" dur="500"/>
                                        <p:tgtEl>
                                          <p:spTgt spid="7">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animEffect transition="in" filter="fade">
                                      <p:cBhvr>
                                        <p:cTn id="15" dur="500"/>
                                        <p:tgtEl>
                                          <p:spTgt spid="7">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6" end="6"/>
                                            </p:txEl>
                                          </p:spTgt>
                                        </p:tgtEl>
                                        <p:attrNameLst>
                                          <p:attrName>style.visibility</p:attrName>
                                        </p:attrNameLst>
                                      </p:cBhvr>
                                      <p:to>
                                        <p:strVal val="visible"/>
                                      </p:to>
                                    </p:set>
                                    <p:animEffect transition="in" filter="fade">
                                      <p:cBhvr>
                                        <p:cTn id="20"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1F10E0-BB23-4FD2-BA48-63F9F1771789}"/>
              </a:ext>
            </a:extLst>
          </p:cNvPr>
          <p:cNvSpPr>
            <a:spLocks noGrp="1"/>
          </p:cNvSpPr>
          <p:nvPr>
            <p:ph type="body" sz="quarter" idx="12"/>
          </p:nvPr>
        </p:nvSpPr>
        <p:spPr/>
        <p:txBody>
          <a:bodyPr/>
          <a:lstStyle/>
          <a:p>
            <a:r>
              <a:rPr lang="en-AU" dirty="0"/>
              <a:t>Delivery ...</a:t>
            </a:r>
            <a:endParaRPr lang="en-AU" cap="none" dirty="0"/>
          </a:p>
        </p:txBody>
      </p:sp>
      <p:sp>
        <p:nvSpPr>
          <p:cNvPr id="3" name="Text Placeholder 2">
            <a:extLst>
              <a:ext uri="{FF2B5EF4-FFF2-40B4-BE49-F238E27FC236}">
                <a16:creationId xmlns:a16="http://schemas.microsoft.com/office/drawing/2014/main" id="{0A462BAD-D7A0-494D-BCF3-7FBCDB219C7D}"/>
              </a:ext>
            </a:extLst>
          </p:cNvPr>
          <p:cNvSpPr>
            <a:spLocks noGrp="1"/>
          </p:cNvSpPr>
          <p:nvPr>
            <p:ph type="body" sz="quarter" idx="13"/>
          </p:nvPr>
        </p:nvSpPr>
        <p:spPr>
          <a:xfrm>
            <a:off x="2" y="1524000"/>
            <a:ext cx="9136063" cy="4913317"/>
          </a:xfrm>
        </p:spPr>
        <p:txBody>
          <a:bodyPr/>
          <a:lstStyle/>
          <a:p>
            <a:pPr marL="457200" indent="-457200">
              <a:buFont typeface="Wingdings" panose="05000000000000000000" pitchFamily="2" charset="2"/>
              <a:buChar char="q"/>
            </a:pPr>
            <a:r>
              <a:rPr lang="en-AU" sz="2800" dirty="0"/>
              <a:t>Take a deep breath before taking the floor </a:t>
            </a:r>
          </a:p>
          <a:p>
            <a:pPr marL="457200" indent="-457200">
              <a:buFont typeface="Wingdings" panose="05000000000000000000" pitchFamily="2" charset="2"/>
              <a:buChar char="q"/>
            </a:pPr>
            <a:r>
              <a:rPr lang="en-AU" sz="2800" dirty="0">
                <a:solidFill>
                  <a:srgbClr val="0070C0"/>
                </a:solidFill>
              </a:rPr>
              <a:t> Walk slowly to the front, pause and look at the audience before speaking </a:t>
            </a:r>
          </a:p>
          <a:p>
            <a:pPr marL="457200" indent="-457200">
              <a:buFont typeface="Wingdings" panose="05000000000000000000" pitchFamily="2" charset="2"/>
              <a:buChar char="q"/>
            </a:pPr>
            <a:r>
              <a:rPr lang="en-AU" sz="2800" dirty="0"/>
              <a:t> Remain calm </a:t>
            </a:r>
          </a:p>
          <a:p>
            <a:pPr marL="457200" indent="-457200">
              <a:buFont typeface="Wingdings" panose="05000000000000000000" pitchFamily="2" charset="2"/>
              <a:buChar char="q"/>
            </a:pPr>
            <a:r>
              <a:rPr lang="en-AU" sz="2800" dirty="0">
                <a:solidFill>
                  <a:srgbClr val="0070C0"/>
                </a:solidFill>
              </a:rPr>
              <a:t> Rehearse the talk a number of times before the event </a:t>
            </a:r>
          </a:p>
          <a:p>
            <a:pPr marL="1257300" lvl="2" indent="-342900">
              <a:buFont typeface="Wingdings" panose="05000000000000000000" pitchFamily="2" charset="2"/>
              <a:buChar char="Ø"/>
            </a:pPr>
            <a:r>
              <a:rPr lang="en-AU" sz="2400" dirty="0">
                <a:solidFill>
                  <a:srgbClr val="0070C0"/>
                </a:solidFill>
              </a:rPr>
              <a:t>with and without an audience. </a:t>
            </a:r>
          </a:p>
          <a:p>
            <a:pPr marL="457200" indent="-457200">
              <a:buFont typeface="Wingdings" panose="05000000000000000000" pitchFamily="2" charset="2"/>
              <a:buChar char="q"/>
            </a:pPr>
            <a:r>
              <a:rPr lang="en-AU" sz="2800" dirty="0"/>
              <a:t> Memorize the first two sentences that will be spoken. </a:t>
            </a:r>
          </a:p>
          <a:p>
            <a:pPr marL="457200" indent="-457200">
              <a:buFont typeface="Wingdings" panose="05000000000000000000" pitchFamily="2" charset="2"/>
              <a:buChar char="q"/>
            </a:pPr>
            <a:r>
              <a:rPr lang="en-AU" sz="2800" dirty="0">
                <a:solidFill>
                  <a:srgbClr val="0070C0"/>
                </a:solidFill>
              </a:rPr>
              <a:t> Use hand note cards. </a:t>
            </a:r>
          </a:p>
          <a:p>
            <a:pPr marL="457200" indent="-457200">
              <a:buFont typeface="Wingdings" panose="05000000000000000000" pitchFamily="2" charset="2"/>
              <a:buChar char="q"/>
            </a:pPr>
            <a:r>
              <a:rPr lang="en-AU" sz="2800" dirty="0"/>
              <a:t> Do not speak until the Chairperson of the session has introduced you. </a:t>
            </a:r>
          </a:p>
          <a:p>
            <a:endParaRPr lang="en-US" dirty="0"/>
          </a:p>
        </p:txBody>
      </p:sp>
      <p:sp>
        <p:nvSpPr>
          <p:cNvPr id="4" name="Date Placeholder 3">
            <a:extLst>
              <a:ext uri="{FF2B5EF4-FFF2-40B4-BE49-F238E27FC236}">
                <a16:creationId xmlns:a16="http://schemas.microsoft.com/office/drawing/2014/main" id="{00058825-7732-405A-A223-3148138DF0D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C61E1553-B745-4C08-863E-15BE96E0281A}"/>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E163F7B3-58D0-42B7-912C-B4A4900490CD}"/>
              </a:ext>
            </a:extLst>
          </p:cNvPr>
          <p:cNvSpPr>
            <a:spLocks noGrp="1"/>
          </p:cNvSpPr>
          <p:nvPr>
            <p:ph type="sldNum" sz="quarter" idx="14"/>
          </p:nvPr>
        </p:nvSpPr>
        <p:spPr/>
        <p:txBody>
          <a:bodyPr/>
          <a:lstStyle/>
          <a:p>
            <a:pPr>
              <a:defRPr/>
            </a:pPr>
            <a:fld id="{A4D7D840-3C4D-4535-9FCE-221E1C945AAA}" type="slidenum">
              <a:rPr lang="en-US" smtClean="0"/>
              <a:pPr>
                <a:defRPr/>
              </a:pPr>
              <a:t>26</a:t>
            </a:fld>
            <a:endParaRPr lang="en-US"/>
          </a:p>
        </p:txBody>
      </p:sp>
      <p:sp>
        <p:nvSpPr>
          <p:cNvPr id="7" name="Title 1">
            <a:extLst>
              <a:ext uri="{FF2B5EF4-FFF2-40B4-BE49-F238E27FC236}">
                <a16:creationId xmlns:a16="http://schemas.microsoft.com/office/drawing/2014/main" id="{5B6DE34F-FACD-449A-98E0-1B285C85201E}"/>
              </a:ext>
            </a:extLst>
          </p:cNvPr>
          <p:cNvSpPr txBox="1">
            <a:spLocks/>
          </p:cNvSpPr>
          <p:nvPr/>
        </p:nvSpPr>
        <p:spPr>
          <a:xfrm>
            <a:off x="209550" y="838200"/>
            <a:ext cx="8324850" cy="685800"/>
          </a:xfrm>
          <a:prstGeom prst="rect">
            <a:avLst/>
          </a:prstGeom>
        </p:spPr>
        <p:txBody>
          <a:bodyPr vert="horz" lIns="91440" tIns="45720" rIns="91440" bIns="45720" rtlCol="0" anchor="ctr">
            <a:noAutofit/>
          </a:bodyPr>
          <a:lstStyle/>
          <a:p>
            <a:r>
              <a:rPr lang="en-AU" sz="3200" b="1" noProof="0" dirty="0">
                <a:solidFill>
                  <a:schemeClr val="tx2">
                    <a:lumMod val="60000"/>
                    <a:lumOff val="40000"/>
                  </a:schemeClr>
                </a:solidFill>
              </a:rPr>
              <a:t>How to minimize stage-fright?</a:t>
            </a:r>
            <a:endPar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endParaRPr>
          </a:p>
        </p:txBody>
      </p:sp>
    </p:spTree>
    <p:extLst>
      <p:ext uri="{BB962C8B-B14F-4D97-AF65-F5344CB8AC3E}">
        <p14:creationId xmlns:p14="http://schemas.microsoft.com/office/powerpoint/2010/main" val="3391707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1F10E0-BB23-4FD2-BA48-63F9F1771789}"/>
              </a:ext>
            </a:extLst>
          </p:cNvPr>
          <p:cNvSpPr>
            <a:spLocks noGrp="1"/>
          </p:cNvSpPr>
          <p:nvPr>
            <p:ph type="body" sz="quarter" idx="12"/>
          </p:nvPr>
        </p:nvSpPr>
        <p:spPr/>
        <p:txBody>
          <a:bodyPr/>
          <a:lstStyle/>
          <a:p>
            <a:r>
              <a:rPr lang="en-AU" dirty="0"/>
              <a:t>Delivery ...</a:t>
            </a:r>
            <a:endParaRPr lang="en-AU" cap="none" dirty="0"/>
          </a:p>
        </p:txBody>
      </p:sp>
      <p:sp>
        <p:nvSpPr>
          <p:cNvPr id="3" name="Text Placeholder 2">
            <a:extLst>
              <a:ext uri="{FF2B5EF4-FFF2-40B4-BE49-F238E27FC236}">
                <a16:creationId xmlns:a16="http://schemas.microsoft.com/office/drawing/2014/main" id="{0A462BAD-D7A0-494D-BCF3-7FBCDB219C7D}"/>
              </a:ext>
            </a:extLst>
          </p:cNvPr>
          <p:cNvSpPr>
            <a:spLocks noGrp="1"/>
          </p:cNvSpPr>
          <p:nvPr>
            <p:ph type="body" sz="quarter" idx="13"/>
          </p:nvPr>
        </p:nvSpPr>
        <p:spPr>
          <a:xfrm>
            <a:off x="2" y="1524000"/>
            <a:ext cx="9136063" cy="4913317"/>
          </a:xfrm>
        </p:spPr>
        <p:txBody>
          <a:bodyPr>
            <a:normAutofit lnSpcReduction="10000"/>
          </a:bodyPr>
          <a:lstStyle/>
          <a:p>
            <a:pPr marL="457200" indent="-457200">
              <a:spcAft>
                <a:spcPts val="1200"/>
              </a:spcAft>
              <a:buFont typeface="Wingdings" panose="05000000000000000000" pitchFamily="2" charset="2"/>
              <a:buChar char="q"/>
            </a:pPr>
            <a:r>
              <a:rPr lang="en-AU" sz="2800" dirty="0"/>
              <a:t>An energetic ending is critical to a successful presentation </a:t>
            </a:r>
          </a:p>
          <a:p>
            <a:pPr marL="457200" indent="-457200">
              <a:spcAft>
                <a:spcPts val="1200"/>
              </a:spcAft>
              <a:buFont typeface="Wingdings" panose="05000000000000000000" pitchFamily="2" charset="2"/>
              <a:buChar char="q"/>
            </a:pPr>
            <a:r>
              <a:rPr lang="en-AU" sz="2800" dirty="0">
                <a:solidFill>
                  <a:srgbClr val="0070C0"/>
                </a:solidFill>
              </a:rPr>
              <a:t> Ending should be what the audience remembers best </a:t>
            </a:r>
          </a:p>
          <a:p>
            <a:pPr marL="457200" indent="-457200">
              <a:spcAft>
                <a:spcPts val="1200"/>
              </a:spcAft>
              <a:buFont typeface="Wingdings" panose="05000000000000000000" pitchFamily="2" charset="2"/>
              <a:buChar char="q"/>
            </a:pPr>
            <a:r>
              <a:rPr lang="en-AU" sz="2800" dirty="0"/>
              <a:t> Create a feeling of closing </a:t>
            </a:r>
          </a:p>
          <a:p>
            <a:pPr marL="457200" indent="-457200">
              <a:spcAft>
                <a:spcPts val="1200"/>
              </a:spcAft>
              <a:buFont typeface="Wingdings" panose="05000000000000000000" pitchFamily="2" charset="2"/>
              <a:buChar char="q"/>
            </a:pPr>
            <a:r>
              <a:rPr lang="en-AU" sz="2800" dirty="0">
                <a:solidFill>
                  <a:srgbClr val="0070C0"/>
                </a:solidFill>
              </a:rPr>
              <a:t> Emphasize the main point </a:t>
            </a:r>
          </a:p>
          <a:p>
            <a:pPr marL="457200" indent="-457200">
              <a:spcAft>
                <a:spcPts val="1200"/>
              </a:spcAft>
              <a:buFont typeface="Wingdings" panose="05000000000000000000" pitchFamily="2" charset="2"/>
              <a:buChar char="q"/>
            </a:pPr>
            <a:r>
              <a:rPr lang="en-AU" sz="2800" dirty="0"/>
              <a:t> Deliver your message so it is easy to remember </a:t>
            </a:r>
          </a:p>
          <a:p>
            <a:pPr marL="457200" indent="-457200">
              <a:spcAft>
                <a:spcPts val="1200"/>
              </a:spcAft>
              <a:buFont typeface="Wingdings" panose="05000000000000000000" pitchFamily="2" charset="2"/>
              <a:buChar char="q"/>
            </a:pPr>
            <a:r>
              <a:rPr lang="en-AU" sz="2800" dirty="0">
                <a:solidFill>
                  <a:srgbClr val="0070C0"/>
                </a:solidFill>
              </a:rPr>
              <a:t>At opening and ending, the presenter should show positive emotions </a:t>
            </a:r>
          </a:p>
          <a:p>
            <a:pPr marL="457200" indent="-457200">
              <a:spcAft>
                <a:spcPts val="1200"/>
              </a:spcAft>
              <a:buFont typeface="Wingdings" panose="05000000000000000000" pitchFamily="2" charset="2"/>
              <a:buChar char="q"/>
            </a:pPr>
            <a:r>
              <a:rPr lang="en-AU" sz="2800" dirty="0"/>
              <a:t>Avoid adding new points to the ending that you forgot. </a:t>
            </a:r>
          </a:p>
        </p:txBody>
      </p:sp>
      <p:sp>
        <p:nvSpPr>
          <p:cNvPr id="4" name="Date Placeholder 3">
            <a:extLst>
              <a:ext uri="{FF2B5EF4-FFF2-40B4-BE49-F238E27FC236}">
                <a16:creationId xmlns:a16="http://schemas.microsoft.com/office/drawing/2014/main" id="{00058825-7732-405A-A223-3148138DF0D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C61E1553-B745-4C08-863E-15BE96E0281A}"/>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E163F7B3-58D0-42B7-912C-B4A4900490CD}"/>
              </a:ext>
            </a:extLst>
          </p:cNvPr>
          <p:cNvSpPr>
            <a:spLocks noGrp="1"/>
          </p:cNvSpPr>
          <p:nvPr>
            <p:ph type="sldNum" sz="quarter" idx="14"/>
          </p:nvPr>
        </p:nvSpPr>
        <p:spPr/>
        <p:txBody>
          <a:bodyPr/>
          <a:lstStyle/>
          <a:p>
            <a:pPr>
              <a:defRPr/>
            </a:pPr>
            <a:fld id="{A4D7D840-3C4D-4535-9FCE-221E1C945AAA}" type="slidenum">
              <a:rPr lang="en-US" smtClean="0"/>
              <a:pPr>
                <a:defRPr/>
              </a:pPr>
              <a:t>27</a:t>
            </a:fld>
            <a:endParaRPr lang="en-US"/>
          </a:p>
        </p:txBody>
      </p:sp>
      <p:sp>
        <p:nvSpPr>
          <p:cNvPr id="7" name="Title 1">
            <a:extLst>
              <a:ext uri="{FF2B5EF4-FFF2-40B4-BE49-F238E27FC236}">
                <a16:creationId xmlns:a16="http://schemas.microsoft.com/office/drawing/2014/main" id="{5B6DE34F-FACD-449A-98E0-1B285C85201E}"/>
              </a:ext>
            </a:extLst>
          </p:cNvPr>
          <p:cNvSpPr txBox="1">
            <a:spLocks/>
          </p:cNvSpPr>
          <p:nvPr/>
        </p:nvSpPr>
        <p:spPr>
          <a:xfrm>
            <a:off x="209550" y="838200"/>
            <a:ext cx="8324850" cy="685800"/>
          </a:xfrm>
          <a:prstGeom prst="rect">
            <a:avLst/>
          </a:prstGeom>
        </p:spPr>
        <p:txBody>
          <a:bodyPr vert="horz" lIns="91440" tIns="45720" rIns="91440" bIns="45720" rtlCol="0" anchor="ctr">
            <a:noAutofit/>
          </a:bodyPr>
          <a:lstStyle/>
          <a:p>
            <a:r>
              <a:rPr lang="en-AU" sz="3200" b="1" dirty="0">
                <a:solidFill>
                  <a:schemeClr val="tx2">
                    <a:lumMod val="60000"/>
                    <a:lumOff val="40000"/>
                  </a:schemeClr>
                </a:solidFill>
              </a:rPr>
              <a:t>How to conclude presentation?</a:t>
            </a:r>
          </a:p>
        </p:txBody>
      </p:sp>
    </p:spTree>
    <p:extLst>
      <p:ext uri="{BB962C8B-B14F-4D97-AF65-F5344CB8AC3E}">
        <p14:creationId xmlns:p14="http://schemas.microsoft.com/office/powerpoint/2010/main" val="344307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1925D2-5990-409D-9249-F9FC76F67C87}"/>
              </a:ext>
            </a:extLst>
          </p:cNvPr>
          <p:cNvSpPr>
            <a:spLocks noGrp="1"/>
          </p:cNvSpPr>
          <p:nvPr>
            <p:ph type="body" sz="quarter" idx="12"/>
          </p:nvPr>
        </p:nvSpPr>
        <p:spPr/>
        <p:txBody>
          <a:bodyPr/>
          <a:lstStyle/>
          <a:p>
            <a:r>
              <a:rPr lang="en-AU" dirty="0"/>
              <a:t>Delivery ...</a:t>
            </a:r>
            <a:endParaRPr lang="en-AU" cap="none" dirty="0"/>
          </a:p>
        </p:txBody>
      </p:sp>
      <p:sp>
        <p:nvSpPr>
          <p:cNvPr id="4" name="Date Placeholder 3">
            <a:extLst>
              <a:ext uri="{FF2B5EF4-FFF2-40B4-BE49-F238E27FC236}">
                <a16:creationId xmlns:a16="http://schemas.microsoft.com/office/drawing/2014/main" id="{3C6AACAE-3B05-484B-8DC0-055FE464D707}"/>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B745AC20-3418-4A4C-9809-F6278B3053B3}"/>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FA9CC0C1-7A1E-450E-BB34-6C79C976BB41}"/>
              </a:ext>
            </a:extLst>
          </p:cNvPr>
          <p:cNvSpPr>
            <a:spLocks noGrp="1"/>
          </p:cNvSpPr>
          <p:nvPr>
            <p:ph type="sldNum" sz="quarter" idx="14"/>
          </p:nvPr>
        </p:nvSpPr>
        <p:spPr/>
        <p:txBody>
          <a:bodyPr/>
          <a:lstStyle/>
          <a:p>
            <a:pPr>
              <a:defRPr/>
            </a:pPr>
            <a:fld id="{A4D7D840-3C4D-4535-9FCE-221E1C945AAA}" type="slidenum">
              <a:rPr lang="en-US" smtClean="0"/>
              <a:pPr>
                <a:defRPr/>
              </a:pPr>
              <a:t>28</a:t>
            </a:fld>
            <a:endParaRPr lang="en-US"/>
          </a:p>
        </p:txBody>
      </p:sp>
      <p:sp>
        <p:nvSpPr>
          <p:cNvPr id="7" name="Title 1">
            <a:extLst>
              <a:ext uri="{FF2B5EF4-FFF2-40B4-BE49-F238E27FC236}">
                <a16:creationId xmlns:a16="http://schemas.microsoft.com/office/drawing/2014/main" id="{AA737669-CB8D-41B6-BB80-0186AA620858}"/>
              </a:ext>
            </a:extLst>
          </p:cNvPr>
          <p:cNvSpPr txBox="1">
            <a:spLocks/>
          </p:cNvSpPr>
          <p:nvPr/>
        </p:nvSpPr>
        <p:spPr>
          <a:xfrm>
            <a:off x="209550" y="830262"/>
            <a:ext cx="8077200" cy="685800"/>
          </a:xfrm>
          <a:prstGeom prst="rect">
            <a:avLst/>
          </a:prstGeom>
        </p:spPr>
        <p:txBody>
          <a:bodyPr vert="horz" lIns="91440" tIns="45720" rIns="91440" bIns="45720" rtlCol="0" anchor="ctr">
            <a:noAutofit/>
          </a:bodyPr>
          <a:lstStyle/>
          <a:p>
            <a:r>
              <a:rPr lang="en-AU" sz="3200" b="1" noProof="0" dirty="0">
                <a:solidFill>
                  <a:schemeClr val="tx2">
                    <a:lumMod val="60000"/>
                    <a:lumOff val="40000"/>
                  </a:schemeClr>
                </a:solidFill>
              </a:rPr>
              <a:t>Tips to develop confidence</a:t>
            </a:r>
            <a:endPar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endParaRPr>
          </a:p>
        </p:txBody>
      </p:sp>
      <p:sp>
        <p:nvSpPr>
          <p:cNvPr id="8" name="Subtitle 2">
            <a:extLst>
              <a:ext uri="{FF2B5EF4-FFF2-40B4-BE49-F238E27FC236}">
                <a16:creationId xmlns:a16="http://schemas.microsoft.com/office/drawing/2014/main" id="{6060478F-F8DB-4D12-8223-F665E5914899}"/>
              </a:ext>
            </a:extLst>
          </p:cNvPr>
          <p:cNvSpPr txBox="1">
            <a:spLocks/>
          </p:cNvSpPr>
          <p:nvPr/>
        </p:nvSpPr>
        <p:spPr>
          <a:xfrm>
            <a:off x="274195" y="1485900"/>
            <a:ext cx="2971800" cy="5067300"/>
          </a:xfrm>
          <a:prstGeom prst="rect">
            <a:avLst/>
          </a:prstGeom>
        </p:spPr>
        <p:txBody>
          <a:bodyPr vert="horz" lIns="91440" tIns="45720" rIns="91440" bIns="45720" rtlCol="0">
            <a:noAutofit/>
          </a:bodyPr>
          <a:lstStyle/>
          <a:p>
            <a:pPr marL="342900" indent="-342900">
              <a:spcAft>
                <a:spcPts val="1200"/>
              </a:spcAft>
              <a:buFont typeface="Wingdings" panose="05000000000000000000" pitchFamily="2" charset="2"/>
              <a:buChar char="Ø"/>
            </a:pPr>
            <a:r>
              <a:rPr lang="en-AU" sz="2400" dirty="0"/>
              <a:t>Prepare </a:t>
            </a:r>
          </a:p>
          <a:p>
            <a:pPr marL="342900" indent="-342900">
              <a:spcAft>
                <a:spcPts val="1200"/>
              </a:spcAft>
              <a:buFont typeface="Wingdings" panose="05000000000000000000" pitchFamily="2" charset="2"/>
              <a:buChar char="Ø"/>
            </a:pPr>
            <a:r>
              <a:rPr lang="en-AU" sz="2400" dirty="0"/>
              <a:t>Practice </a:t>
            </a:r>
          </a:p>
          <a:p>
            <a:pPr marL="342900" indent="-342900">
              <a:spcAft>
                <a:spcPts val="1200"/>
              </a:spcAft>
              <a:buFont typeface="Wingdings" panose="05000000000000000000" pitchFamily="2" charset="2"/>
              <a:buChar char="Ø"/>
            </a:pPr>
            <a:r>
              <a:rPr lang="en-AU" sz="2400" dirty="0"/>
              <a:t>Rehearse </a:t>
            </a:r>
          </a:p>
          <a:p>
            <a:pPr marL="342900" indent="-342900">
              <a:spcAft>
                <a:spcPts val="1200"/>
              </a:spcAft>
              <a:buFont typeface="Wingdings" panose="05000000000000000000" pitchFamily="2" charset="2"/>
              <a:buChar char="Ø"/>
            </a:pPr>
            <a:r>
              <a:rPr lang="en-AU" sz="2400" dirty="0"/>
              <a:t>Focus on your audience </a:t>
            </a:r>
          </a:p>
          <a:p>
            <a:pPr marL="342900" indent="-342900">
              <a:spcAft>
                <a:spcPts val="1200"/>
              </a:spcAft>
              <a:buFont typeface="Wingdings" panose="05000000000000000000" pitchFamily="2" charset="2"/>
              <a:buChar char="Ø"/>
            </a:pPr>
            <a:r>
              <a:rPr lang="en-AU" sz="2400" dirty="0"/>
              <a:t>Simplify </a:t>
            </a:r>
          </a:p>
          <a:p>
            <a:pPr marL="342900" indent="-342900">
              <a:spcAft>
                <a:spcPts val="1200"/>
              </a:spcAft>
              <a:buFont typeface="Wingdings" panose="05000000000000000000" pitchFamily="2" charset="2"/>
              <a:buChar char="Ø"/>
            </a:pPr>
            <a:r>
              <a:rPr lang="en-AU" sz="2400" dirty="0"/>
              <a:t>Connect with your audience </a:t>
            </a:r>
          </a:p>
          <a:p>
            <a:pPr marL="342900" indent="-342900">
              <a:spcAft>
                <a:spcPts val="1200"/>
              </a:spcAft>
              <a:buFont typeface="Wingdings" panose="05000000000000000000" pitchFamily="2" charset="2"/>
              <a:buChar char="Ø"/>
            </a:pPr>
            <a:r>
              <a:rPr lang="en-AU" sz="2400" dirty="0"/>
              <a:t>Confident </a:t>
            </a:r>
          </a:p>
          <a:p>
            <a:pPr marL="342900" indent="-342900">
              <a:spcAft>
                <a:spcPts val="1200"/>
              </a:spcAft>
              <a:buFont typeface="Wingdings" panose="05000000000000000000" pitchFamily="2" charset="2"/>
              <a:buChar char="Ø"/>
            </a:pPr>
            <a:endParaRPr lang="en-AU" sz="2400" dirty="0"/>
          </a:p>
        </p:txBody>
      </p:sp>
      <p:sp>
        <p:nvSpPr>
          <p:cNvPr id="9" name="Subtitle 2">
            <a:extLst>
              <a:ext uri="{FF2B5EF4-FFF2-40B4-BE49-F238E27FC236}">
                <a16:creationId xmlns:a16="http://schemas.microsoft.com/office/drawing/2014/main" id="{6F80BC7A-5ACF-454D-8278-F6419691FBE8}"/>
              </a:ext>
            </a:extLst>
          </p:cNvPr>
          <p:cNvSpPr txBox="1">
            <a:spLocks/>
          </p:cNvSpPr>
          <p:nvPr/>
        </p:nvSpPr>
        <p:spPr>
          <a:xfrm>
            <a:off x="2971800" y="4114800"/>
            <a:ext cx="6172200" cy="2590800"/>
          </a:xfrm>
          <a:prstGeom prst="rect">
            <a:avLst/>
          </a:prstGeom>
        </p:spPr>
        <p:txBody>
          <a:bodyPr vert="horz" lIns="91440" tIns="45720" rIns="91440" bIns="45720" rtlCol="0">
            <a:noAutofit/>
          </a:bodyPr>
          <a:lstStyle/>
          <a:p>
            <a:pPr marL="342900" indent="-342900">
              <a:spcAft>
                <a:spcPts val="600"/>
              </a:spcAft>
              <a:buFont typeface="Wingdings" panose="05000000000000000000" pitchFamily="2" charset="2"/>
              <a:buChar char="q"/>
            </a:pPr>
            <a:r>
              <a:rPr lang="en-AU" sz="2400" b="1" dirty="0">
                <a:solidFill>
                  <a:schemeClr val="tx2">
                    <a:lumMod val="60000"/>
                    <a:lumOff val="40000"/>
                  </a:schemeClr>
                </a:solidFill>
              </a:rPr>
              <a:t>Speech is over </a:t>
            </a:r>
          </a:p>
          <a:p>
            <a:pPr marL="800100" lvl="1" indent="-342900">
              <a:spcAft>
                <a:spcPts val="600"/>
              </a:spcAft>
              <a:buFont typeface="Wingdings" panose="05000000000000000000" pitchFamily="2" charset="2"/>
              <a:buChar char="Ø"/>
            </a:pPr>
            <a:r>
              <a:rPr lang="en-AU" sz="2000" dirty="0"/>
              <a:t>try to honestly evaluate your performance </a:t>
            </a:r>
          </a:p>
          <a:p>
            <a:pPr marL="800100" lvl="1" indent="-342900">
              <a:spcAft>
                <a:spcPts val="600"/>
              </a:spcAft>
              <a:buFont typeface="Wingdings" panose="05000000000000000000" pitchFamily="2" charset="2"/>
              <a:buChar char="Ø"/>
            </a:pPr>
            <a:r>
              <a:rPr lang="en-AU" sz="2000" dirty="0"/>
              <a:t>Find least successful aspect of your presentation and improve that point in next talk </a:t>
            </a:r>
          </a:p>
          <a:p>
            <a:pPr marL="342900" indent="-342900">
              <a:spcAft>
                <a:spcPts val="600"/>
              </a:spcAft>
              <a:buFont typeface="Wingdings" panose="05000000000000000000" pitchFamily="2" charset="2"/>
              <a:buChar char="q"/>
            </a:pPr>
            <a:r>
              <a:rPr lang="en-AU" sz="2400" b="1" dirty="0">
                <a:solidFill>
                  <a:schemeClr val="tx2">
                    <a:lumMod val="60000"/>
                    <a:lumOff val="40000"/>
                  </a:schemeClr>
                </a:solidFill>
              </a:rPr>
              <a:t>Practice is only productive when you make a positive effort to improve </a:t>
            </a:r>
          </a:p>
          <a:p>
            <a:pPr marL="342900" indent="-342900">
              <a:spcAft>
                <a:spcPts val="600"/>
              </a:spcAft>
              <a:buFont typeface="Wingdings" panose="05000000000000000000" pitchFamily="2" charset="2"/>
              <a:buChar char="q"/>
            </a:pPr>
            <a:endParaRPr lang="en-AU" sz="2400" dirty="0"/>
          </a:p>
        </p:txBody>
      </p:sp>
      <p:pic>
        <p:nvPicPr>
          <p:cNvPr id="10" name="Picture 2">
            <a:extLst>
              <a:ext uri="{FF2B5EF4-FFF2-40B4-BE49-F238E27FC236}">
                <a16:creationId xmlns:a16="http://schemas.microsoft.com/office/drawing/2014/main" id="{53D1DDF2-0F27-43DA-913D-56BB1EDDA9FB}"/>
              </a:ext>
            </a:extLst>
          </p:cNvPr>
          <p:cNvPicPr>
            <a:picLocks noChangeAspect="1" noChangeArrowheads="1"/>
          </p:cNvPicPr>
          <p:nvPr/>
        </p:nvPicPr>
        <p:blipFill>
          <a:blip r:embed="rId2" cstate="print"/>
          <a:srcRect/>
          <a:stretch>
            <a:fillRect/>
          </a:stretch>
        </p:blipFill>
        <p:spPr bwMode="auto">
          <a:xfrm>
            <a:off x="4256258" y="1485900"/>
            <a:ext cx="4811542" cy="2263775"/>
          </a:xfrm>
          <a:prstGeom prst="rect">
            <a:avLst/>
          </a:prstGeom>
          <a:noFill/>
          <a:ln w="9525">
            <a:noFill/>
            <a:miter lim="800000"/>
            <a:headEnd/>
            <a:tailEnd/>
          </a:ln>
        </p:spPr>
      </p:pic>
    </p:spTree>
    <p:extLst>
      <p:ext uri="{BB962C8B-B14F-4D97-AF65-F5344CB8AC3E}">
        <p14:creationId xmlns:p14="http://schemas.microsoft.com/office/powerpoint/2010/main" val="2921097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A8C5A5-F2DB-45D6-9E65-571D3B6ECDF7}"/>
              </a:ext>
            </a:extLst>
          </p:cNvPr>
          <p:cNvSpPr>
            <a:spLocks noGrp="1"/>
          </p:cNvSpPr>
          <p:nvPr>
            <p:ph type="body" sz="quarter" idx="12"/>
          </p:nvPr>
        </p:nvSpPr>
        <p:spPr/>
        <p:txBody>
          <a:bodyPr/>
          <a:lstStyle/>
          <a:p>
            <a:r>
              <a:rPr lang="en-US" altLang="en-US" dirty="0"/>
              <a:t>Handling questions</a:t>
            </a:r>
            <a:endParaRPr lang="en-US" dirty="0"/>
          </a:p>
        </p:txBody>
      </p:sp>
      <p:sp>
        <p:nvSpPr>
          <p:cNvPr id="3" name="Text Placeholder 2">
            <a:extLst>
              <a:ext uri="{FF2B5EF4-FFF2-40B4-BE49-F238E27FC236}">
                <a16:creationId xmlns:a16="http://schemas.microsoft.com/office/drawing/2014/main" id="{9C9AB251-9459-463A-96CB-6561FC2C0221}"/>
              </a:ext>
            </a:extLst>
          </p:cNvPr>
          <p:cNvSpPr>
            <a:spLocks noGrp="1"/>
          </p:cNvSpPr>
          <p:nvPr>
            <p:ph type="body" sz="quarter" idx="13"/>
          </p:nvPr>
        </p:nvSpPr>
        <p:spPr>
          <a:xfrm>
            <a:off x="2" y="1066800"/>
            <a:ext cx="9136063" cy="5370517"/>
          </a:xfrm>
        </p:spPr>
        <p:txBody>
          <a:bodyPr>
            <a:normAutofit/>
          </a:bodyPr>
          <a:lstStyle/>
          <a:p>
            <a:pPr>
              <a:spcBef>
                <a:spcPts val="0"/>
              </a:spcBef>
              <a:spcAft>
                <a:spcPts val="1800"/>
              </a:spcAft>
              <a:buFont typeface="Wingdings" panose="05000000000000000000" pitchFamily="2" charset="2"/>
              <a:buChar char="q"/>
            </a:pPr>
            <a:r>
              <a:rPr lang="en-US" altLang="en-US" sz="2600" dirty="0"/>
              <a:t>Different types – handle accordingly</a:t>
            </a:r>
          </a:p>
          <a:p>
            <a:pPr lvl="1">
              <a:spcBef>
                <a:spcPts val="0"/>
              </a:spcBef>
              <a:spcAft>
                <a:spcPts val="1800"/>
              </a:spcAft>
              <a:buFont typeface="Wingdings" panose="05000000000000000000" pitchFamily="2" charset="2"/>
              <a:buChar char="Ø"/>
            </a:pPr>
            <a:r>
              <a:rPr lang="en-US" altLang="en-US" sz="2600" dirty="0">
                <a:solidFill>
                  <a:srgbClr val="0070C0"/>
                </a:solidFill>
              </a:rPr>
              <a:t>Need clarification</a:t>
            </a:r>
          </a:p>
          <a:p>
            <a:pPr lvl="1">
              <a:spcBef>
                <a:spcPts val="0"/>
              </a:spcBef>
              <a:spcAft>
                <a:spcPts val="1800"/>
              </a:spcAft>
              <a:buFont typeface="Wingdings" panose="05000000000000000000" pitchFamily="2" charset="2"/>
              <a:buChar char="Ø"/>
            </a:pPr>
            <a:r>
              <a:rPr lang="en-US" altLang="en-US" sz="2600" dirty="0">
                <a:solidFill>
                  <a:srgbClr val="0070C0"/>
                </a:solidFill>
              </a:rPr>
              <a:t>Suggest something helpful</a:t>
            </a:r>
          </a:p>
          <a:p>
            <a:pPr lvl="1">
              <a:spcBef>
                <a:spcPts val="0"/>
              </a:spcBef>
              <a:spcAft>
                <a:spcPts val="1800"/>
              </a:spcAft>
              <a:buFont typeface="Wingdings" panose="05000000000000000000" pitchFamily="2" charset="2"/>
              <a:buChar char="Ø"/>
            </a:pPr>
            <a:r>
              <a:rPr lang="en-US" altLang="en-US" sz="2600" dirty="0">
                <a:solidFill>
                  <a:srgbClr val="0070C0"/>
                </a:solidFill>
              </a:rPr>
              <a:t>Want to engage in research dialog</a:t>
            </a:r>
          </a:p>
          <a:p>
            <a:pPr lvl="1">
              <a:spcBef>
                <a:spcPts val="0"/>
              </a:spcBef>
              <a:spcAft>
                <a:spcPts val="1800"/>
              </a:spcAft>
              <a:buFont typeface="Wingdings" panose="05000000000000000000" pitchFamily="2" charset="2"/>
              <a:buChar char="Ø"/>
            </a:pPr>
            <a:r>
              <a:rPr lang="en-US" altLang="en-US" sz="2600" dirty="0">
                <a:solidFill>
                  <a:srgbClr val="0070C0"/>
                </a:solidFill>
              </a:rPr>
              <a:t>Show that he/she is better than you</a:t>
            </a:r>
          </a:p>
          <a:p>
            <a:pPr>
              <a:spcBef>
                <a:spcPts val="0"/>
              </a:spcBef>
              <a:spcAft>
                <a:spcPts val="1800"/>
              </a:spcAft>
              <a:buFont typeface="Wingdings" panose="05000000000000000000" pitchFamily="2" charset="2"/>
              <a:buChar char="q"/>
            </a:pPr>
            <a:r>
              <a:rPr lang="en-US" altLang="en-US" sz="2600" dirty="0"/>
              <a:t>Anticipate questions (additional slides)</a:t>
            </a:r>
          </a:p>
          <a:p>
            <a:pPr>
              <a:spcBef>
                <a:spcPts val="0"/>
              </a:spcBef>
              <a:spcAft>
                <a:spcPts val="1800"/>
              </a:spcAft>
              <a:buFont typeface="Wingdings" panose="05000000000000000000" pitchFamily="2" charset="2"/>
              <a:buChar char="q"/>
            </a:pPr>
            <a:r>
              <a:rPr lang="en-US" altLang="en-US" sz="2600" dirty="0"/>
              <a:t>Don’t let them highjack the talk (postpone)</a:t>
            </a:r>
          </a:p>
          <a:p>
            <a:pPr marL="0" indent="0">
              <a:spcBef>
                <a:spcPts val="0"/>
              </a:spcBef>
              <a:spcAft>
                <a:spcPts val="1800"/>
              </a:spcAft>
              <a:buNone/>
            </a:pPr>
            <a:endParaRPr lang="en-US" altLang="en-US" sz="2600" dirty="0">
              <a:highlight>
                <a:srgbClr val="FFFF00"/>
              </a:highlight>
            </a:endParaRPr>
          </a:p>
          <a:p>
            <a:pPr>
              <a:spcBef>
                <a:spcPts val="0"/>
              </a:spcBef>
              <a:spcAft>
                <a:spcPts val="1800"/>
              </a:spcAft>
              <a:buFont typeface="Wingdings" panose="05000000000000000000" pitchFamily="2" charset="2"/>
              <a:buChar char="q"/>
            </a:pPr>
            <a:endParaRPr lang="en-US" sz="2600" dirty="0"/>
          </a:p>
        </p:txBody>
      </p:sp>
      <p:sp>
        <p:nvSpPr>
          <p:cNvPr id="4" name="Date Placeholder 3">
            <a:extLst>
              <a:ext uri="{FF2B5EF4-FFF2-40B4-BE49-F238E27FC236}">
                <a16:creationId xmlns:a16="http://schemas.microsoft.com/office/drawing/2014/main" id="{3AFDA0DF-09B3-4C90-9790-1D0681F6A8F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CB0C3596-324F-4C1D-93F1-8947C8E520EA}"/>
              </a:ext>
            </a:extLst>
          </p:cNvPr>
          <p:cNvSpPr>
            <a:spLocks noGrp="1"/>
          </p:cNvSpPr>
          <p:nvPr>
            <p:ph type="sldNum" sz="quarter" idx="14"/>
          </p:nvPr>
        </p:nvSpPr>
        <p:spPr/>
        <p:txBody>
          <a:bodyPr/>
          <a:lstStyle/>
          <a:p>
            <a:pPr>
              <a:defRPr/>
            </a:pPr>
            <a:fld id="{A4D7D840-3C4D-4535-9FCE-221E1C945AAA}" type="slidenum">
              <a:rPr lang="en-US" smtClean="0"/>
              <a:pPr>
                <a:defRPr/>
              </a:pPr>
              <a:t>29</a:t>
            </a:fld>
            <a:endParaRPr lang="en-US"/>
          </a:p>
        </p:txBody>
      </p:sp>
    </p:spTree>
    <p:extLst>
      <p:ext uri="{BB962C8B-B14F-4D97-AF65-F5344CB8AC3E}">
        <p14:creationId xmlns:p14="http://schemas.microsoft.com/office/powerpoint/2010/main" val="2743661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1E55B5-02B8-4355-9675-BAA083F2136F}"/>
              </a:ext>
            </a:extLst>
          </p:cNvPr>
          <p:cNvSpPr>
            <a:spLocks noGrp="1"/>
          </p:cNvSpPr>
          <p:nvPr>
            <p:ph type="body" sz="quarter" idx="12"/>
          </p:nvPr>
        </p:nvSpPr>
        <p:spPr/>
        <p:txBody>
          <a:bodyPr/>
          <a:lstStyle/>
          <a:p>
            <a:r>
              <a:rPr lang="en-AU" dirty="0"/>
              <a:t>Formats of Oral Presentations</a:t>
            </a:r>
            <a:endParaRPr lang="en-AU" cap="none" dirty="0"/>
          </a:p>
        </p:txBody>
      </p:sp>
      <p:sp>
        <p:nvSpPr>
          <p:cNvPr id="3" name="Text Placeholder 2">
            <a:extLst>
              <a:ext uri="{FF2B5EF4-FFF2-40B4-BE49-F238E27FC236}">
                <a16:creationId xmlns:a16="http://schemas.microsoft.com/office/drawing/2014/main" id="{CB84D779-B2E7-4170-9515-4F6D1D77E9FD}"/>
              </a:ext>
            </a:extLst>
          </p:cNvPr>
          <p:cNvSpPr>
            <a:spLocks noGrp="1"/>
          </p:cNvSpPr>
          <p:nvPr>
            <p:ph type="body" sz="quarter" idx="13"/>
          </p:nvPr>
        </p:nvSpPr>
        <p:spPr>
          <a:xfrm>
            <a:off x="228601" y="846142"/>
            <a:ext cx="8686800" cy="5591175"/>
          </a:xfrm>
        </p:spPr>
        <p:txBody>
          <a:bodyPr>
            <a:normAutofit lnSpcReduction="10000"/>
          </a:bodyPr>
          <a:lstStyle/>
          <a:p>
            <a:pPr>
              <a:buFont typeface="Wingdings" panose="05000000000000000000" pitchFamily="2" charset="2"/>
              <a:buChar char="q"/>
            </a:pPr>
            <a:r>
              <a:rPr lang="en-AU" sz="3200" dirty="0">
                <a:solidFill>
                  <a:schemeClr val="tx2">
                    <a:lumMod val="60000"/>
                    <a:lumOff val="40000"/>
                  </a:schemeClr>
                </a:solidFill>
              </a:rPr>
              <a:t>Between scientists	</a:t>
            </a:r>
            <a:r>
              <a:rPr lang="en-AU" sz="3200" dirty="0"/>
              <a:t>	</a:t>
            </a:r>
          </a:p>
          <a:p>
            <a:pPr marL="1828800" lvl="3" indent="-457200">
              <a:buFont typeface="Wingdings" panose="05000000000000000000" pitchFamily="2" charset="2"/>
              <a:buChar char="Ø"/>
            </a:pPr>
            <a:r>
              <a:rPr lang="en-AU" sz="2800" dirty="0"/>
              <a:t> Short communication, congress</a:t>
            </a:r>
          </a:p>
          <a:p>
            <a:pPr marL="1828800" lvl="3" indent="-457200">
              <a:buFont typeface="Wingdings" panose="05000000000000000000" pitchFamily="2" charset="2"/>
              <a:buChar char="Ø"/>
            </a:pPr>
            <a:r>
              <a:rPr lang="en-AU" sz="2800" dirty="0"/>
              <a:t> Poster presentation</a:t>
            </a:r>
          </a:p>
          <a:p>
            <a:pPr marL="1828800" lvl="3" indent="-457200">
              <a:buFont typeface="Wingdings" panose="05000000000000000000" pitchFamily="2" charset="2"/>
              <a:buChar char="Ø"/>
            </a:pPr>
            <a:r>
              <a:rPr lang="en-AU" sz="2800" dirty="0"/>
              <a:t> Lecture, Conference</a:t>
            </a:r>
          </a:p>
          <a:p>
            <a:pPr marL="1828800" lvl="3" indent="-457200">
              <a:buFont typeface="Wingdings" panose="05000000000000000000" pitchFamily="2" charset="2"/>
              <a:buChar char="Ø"/>
            </a:pPr>
            <a:endParaRPr lang="en-AU" sz="2800" dirty="0"/>
          </a:p>
          <a:p>
            <a:pPr>
              <a:buFont typeface="Wingdings" panose="05000000000000000000" pitchFamily="2" charset="2"/>
              <a:buChar char="q"/>
            </a:pPr>
            <a:r>
              <a:rPr lang="en-AU" sz="3200" dirty="0"/>
              <a:t> </a:t>
            </a:r>
            <a:r>
              <a:rPr lang="en-AU" sz="3200" dirty="0">
                <a:solidFill>
                  <a:schemeClr val="tx2">
                    <a:lumMod val="60000"/>
                    <a:lumOff val="40000"/>
                  </a:schemeClr>
                </a:solidFill>
              </a:rPr>
              <a:t>Teacher-students</a:t>
            </a:r>
          </a:p>
          <a:p>
            <a:pPr marL="1828800" lvl="3" indent="-457200">
              <a:buFont typeface="Wingdings" panose="05000000000000000000" pitchFamily="2" charset="2"/>
              <a:buChar char="Ø"/>
            </a:pPr>
            <a:r>
              <a:rPr lang="en-AU" sz="2800" dirty="0"/>
              <a:t> Teaching activities</a:t>
            </a:r>
          </a:p>
          <a:p>
            <a:pPr lvl="5"/>
            <a:endParaRPr lang="en-AU" sz="2800" dirty="0"/>
          </a:p>
          <a:p>
            <a:pPr>
              <a:buFont typeface="Wingdings" panose="05000000000000000000" pitchFamily="2" charset="2"/>
              <a:buChar char="q"/>
            </a:pPr>
            <a:r>
              <a:rPr lang="en-AU" sz="3200" dirty="0"/>
              <a:t> </a:t>
            </a:r>
            <a:r>
              <a:rPr lang="en-AU" sz="3200" dirty="0">
                <a:solidFill>
                  <a:schemeClr val="tx2">
                    <a:lumMod val="60000"/>
                    <a:lumOff val="40000"/>
                  </a:schemeClr>
                </a:solidFill>
              </a:rPr>
              <a:t>Scientist-citizen</a:t>
            </a:r>
          </a:p>
          <a:p>
            <a:pPr marL="1828800" lvl="3" indent="-457200">
              <a:buFont typeface="Wingdings" panose="05000000000000000000" pitchFamily="2" charset="2"/>
              <a:buChar char="Ø"/>
            </a:pPr>
            <a:r>
              <a:rPr lang="en-AU" sz="2800" dirty="0"/>
              <a:t>  Interview (mass media)</a:t>
            </a:r>
          </a:p>
          <a:p>
            <a:pPr marL="1828800" lvl="3" indent="-457200">
              <a:buFont typeface="Wingdings" panose="05000000000000000000" pitchFamily="2" charset="2"/>
              <a:buChar char="Ø"/>
            </a:pPr>
            <a:r>
              <a:rPr lang="en-AU" sz="2800" dirty="0"/>
              <a:t> Conference (general population)</a:t>
            </a:r>
          </a:p>
          <a:p>
            <a:endParaRPr lang="en-US" dirty="0"/>
          </a:p>
        </p:txBody>
      </p:sp>
      <p:sp>
        <p:nvSpPr>
          <p:cNvPr id="4" name="Date Placeholder 3">
            <a:extLst>
              <a:ext uri="{FF2B5EF4-FFF2-40B4-BE49-F238E27FC236}">
                <a16:creationId xmlns:a16="http://schemas.microsoft.com/office/drawing/2014/main" id="{DB44B09B-29DF-4BB6-9444-AD8DE78667C9}"/>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2154D937-6081-488F-A5F6-15F7C4263278}"/>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24AB9ED4-A861-47A7-A585-C6A5C6E3852B}"/>
              </a:ext>
            </a:extLst>
          </p:cNvPr>
          <p:cNvSpPr>
            <a:spLocks noGrp="1"/>
          </p:cNvSpPr>
          <p:nvPr>
            <p:ph type="sldNum" sz="quarter" idx="14"/>
          </p:nvPr>
        </p:nvSpPr>
        <p:spPr/>
        <p:txBody>
          <a:bodyPr/>
          <a:lstStyle/>
          <a:p>
            <a:pPr>
              <a:defRPr/>
            </a:pPr>
            <a:fld id="{A4D7D840-3C4D-4535-9FCE-221E1C945AAA}" type="slidenum">
              <a:rPr lang="en-US" smtClean="0"/>
              <a:pPr>
                <a:defRPr/>
              </a:pPr>
              <a:t>3</a:t>
            </a:fld>
            <a:endParaRPr lang="en-US"/>
          </a:p>
        </p:txBody>
      </p:sp>
    </p:spTree>
    <p:extLst>
      <p:ext uri="{BB962C8B-B14F-4D97-AF65-F5344CB8AC3E}">
        <p14:creationId xmlns:p14="http://schemas.microsoft.com/office/powerpoint/2010/main" val="119685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C2901C-2DEA-4F32-9F63-067B544516D0}"/>
              </a:ext>
            </a:extLst>
          </p:cNvPr>
          <p:cNvSpPr>
            <a:spLocks noGrp="1"/>
          </p:cNvSpPr>
          <p:nvPr>
            <p:ph type="body" sz="quarter" idx="12"/>
          </p:nvPr>
        </p:nvSpPr>
        <p:spPr/>
        <p:txBody>
          <a:bodyPr/>
          <a:lstStyle/>
          <a:p>
            <a:r>
              <a:rPr lang="en-AU" cap="none" dirty="0"/>
              <a:t>Question &amp; Answer</a:t>
            </a:r>
          </a:p>
        </p:txBody>
      </p:sp>
      <p:sp>
        <p:nvSpPr>
          <p:cNvPr id="4" name="Date Placeholder 3">
            <a:extLst>
              <a:ext uri="{FF2B5EF4-FFF2-40B4-BE49-F238E27FC236}">
                <a16:creationId xmlns:a16="http://schemas.microsoft.com/office/drawing/2014/main" id="{9DC00D01-96EA-43E0-945E-3837FA08A086}"/>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444B5322-DD10-45D6-B35C-175305A469F9}"/>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D33C0C60-1BA8-48D3-8C40-130F93DAB54F}"/>
              </a:ext>
            </a:extLst>
          </p:cNvPr>
          <p:cNvSpPr>
            <a:spLocks noGrp="1"/>
          </p:cNvSpPr>
          <p:nvPr>
            <p:ph type="sldNum" sz="quarter" idx="14"/>
          </p:nvPr>
        </p:nvSpPr>
        <p:spPr/>
        <p:txBody>
          <a:bodyPr/>
          <a:lstStyle/>
          <a:p>
            <a:pPr>
              <a:defRPr/>
            </a:pPr>
            <a:fld id="{A4D7D840-3C4D-4535-9FCE-221E1C945AAA}" type="slidenum">
              <a:rPr lang="en-US" smtClean="0"/>
              <a:pPr>
                <a:defRPr/>
              </a:pPr>
              <a:t>30</a:t>
            </a:fld>
            <a:endParaRPr lang="en-US"/>
          </a:p>
        </p:txBody>
      </p:sp>
      <p:sp>
        <p:nvSpPr>
          <p:cNvPr id="7" name="Subtitle 2">
            <a:extLst>
              <a:ext uri="{FF2B5EF4-FFF2-40B4-BE49-F238E27FC236}">
                <a16:creationId xmlns:a16="http://schemas.microsoft.com/office/drawing/2014/main" id="{A9FD998D-FAC3-47FE-B521-6306E23A11D6}"/>
              </a:ext>
            </a:extLst>
          </p:cNvPr>
          <p:cNvSpPr txBox="1">
            <a:spLocks/>
          </p:cNvSpPr>
          <p:nvPr/>
        </p:nvSpPr>
        <p:spPr>
          <a:xfrm>
            <a:off x="228600" y="990600"/>
            <a:ext cx="5105400" cy="5297311"/>
          </a:xfrm>
          <a:prstGeom prst="rect">
            <a:avLst/>
          </a:prstGeom>
        </p:spPr>
        <p:txBody>
          <a:bodyPr vert="horz" lIns="91440" tIns="45720" rIns="91440" bIns="45720" rtlCol="0">
            <a:noAutofit/>
          </a:bodyPr>
          <a:lstStyle/>
          <a:p>
            <a:pPr marL="457200" indent="-457200" algn="just">
              <a:spcAft>
                <a:spcPts val="1800"/>
              </a:spcAft>
              <a:buFont typeface="Wingdings" panose="05000000000000000000" pitchFamily="2" charset="2"/>
              <a:buChar char="q"/>
            </a:pPr>
            <a:r>
              <a:rPr lang="en-AU" sz="2600" b="1" dirty="0">
                <a:solidFill>
                  <a:schemeClr val="tx2">
                    <a:lumMod val="60000"/>
                    <a:lumOff val="40000"/>
                  </a:schemeClr>
                </a:solidFill>
              </a:rPr>
              <a:t>Questions and answers are important for several reasons</a:t>
            </a:r>
            <a:r>
              <a:rPr lang="en-AU" sz="2600" dirty="0">
                <a:solidFill>
                  <a:schemeClr val="tx2">
                    <a:lumMod val="60000"/>
                    <a:lumOff val="40000"/>
                  </a:schemeClr>
                </a:solidFill>
              </a:rPr>
              <a:t>: </a:t>
            </a:r>
          </a:p>
          <a:p>
            <a:pPr marL="800100" lvl="1" indent="-342900">
              <a:spcAft>
                <a:spcPts val="1800"/>
              </a:spcAft>
              <a:buFont typeface="Wingdings" panose="05000000000000000000" pitchFamily="2" charset="2"/>
              <a:buChar char="Ø"/>
            </a:pPr>
            <a:r>
              <a:rPr lang="en-AU" sz="2200" dirty="0"/>
              <a:t>Get attention </a:t>
            </a:r>
          </a:p>
          <a:p>
            <a:pPr marL="800100" lvl="1" indent="-342900">
              <a:spcAft>
                <a:spcPts val="1800"/>
              </a:spcAft>
              <a:buFont typeface="Wingdings" panose="05000000000000000000" pitchFamily="2" charset="2"/>
              <a:buChar char="Ø"/>
            </a:pPr>
            <a:r>
              <a:rPr lang="en-AU" sz="2200" dirty="0">
                <a:solidFill>
                  <a:srgbClr val="0070C0"/>
                </a:solidFill>
              </a:rPr>
              <a:t>Create interest </a:t>
            </a:r>
          </a:p>
          <a:p>
            <a:pPr marL="800100" lvl="1" indent="-342900">
              <a:spcAft>
                <a:spcPts val="1800"/>
              </a:spcAft>
              <a:buFont typeface="Wingdings" panose="05000000000000000000" pitchFamily="2" charset="2"/>
              <a:buChar char="Ø"/>
            </a:pPr>
            <a:r>
              <a:rPr lang="en-AU" sz="2200" dirty="0"/>
              <a:t>Get feedback </a:t>
            </a:r>
          </a:p>
          <a:p>
            <a:pPr marL="800100" lvl="1" indent="-342900">
              <a:spcAft>
                <a:spcPts val="1800"/>
              </a:spcAft>
              <a:buFont typeface="Wingdings" panose="05000000000000000000" pitchFamily="2" charset="2"/>
              <a:buChar char="Ø"/>
            </a:pPr>
            <a:r>
              <a:rPr lang="en-AU" sz="2200" dirty="0">
                <a:solidFill>
                  <a:srgbClr val="0070C0"/>
                </a:solidFill>
              </a:rPr>
              <a:t>Make points easy to remember </a:t>
            </a:r>
          </a:p>
          <a:p>
            <a:pPr marL="800100" lvl="1" indent="-342900">
              <a:spcAft>
                <a:spcPts val="1800"/>
              </a:spcAft>
              <a:buFont typeface="Wingdings" panose="05000000000000000000" pitchFamily="2" charset="2"/>
              <a:buChar char="Ø"/>
            </a:pPr>
            <a:r>
              <a:rPr lang="en-AU" sz="2200" dirty="0"/>
              <a:t>Create audience interaction </a:t>
            </a:r>
          </a:p>
          <a:p>
            <a:pPr marL="800100" lvl="1" indent="-342900">
              <a:spcAft>
                <a:spcPts val="1800"/>
              </a:spcAft>
              <a:buFont typeface="Wingdings" panose="05000000000000000000" pitchFamily="2" charset="2"/>
              <a:buChar char="Ø"/>
            </a:pPr>
            <a:r>
              <a:rPr lang="en-AU" sz="2200" dirty="0">
                <a:solidFill>
                  <a:srgbClr val="0070C0"/>
                </a:solidFill>
              </a:rPr>
              <a:t>Promote new thoughts</a:t>
            </a:r>
            <a:r>
              <a:rPr lang="en-AU" sz="2400" dirty="0">
                <a:solidFill>
                  <a:srgbClr val="0070C0"/>
                </a:solidFill>
              </a:rPr>
              <a:t> </a:t>
            </a:r>
          </a:p>
        </p:txBody>
      </p:sp>
      <p:pic>
        <p:nvPicPr>
          <p:cNvPr id="8" name="Picture 2">
            <a:extLst>
              <a:ext uri="{FF2B5EF4-FFF2-40B4-BE49-F238E27FC236}">
                <a16:creationId xmlns:a16="http://schemas.microsoft.com/office/drawing/2014/main" id="{FF888567-00FA-4022-96FD-5F12675EA3DF}"/>
              </a:ext>
            </a:extLst>
          </p:cNvPr>
          <p:cNvPicPr>
            <a:picLocks noChangeAspect="1" noChangeArrowheads="1"/>
          </p:cNvPicPr>
          <p:nvPr/>
        </p:nvPicPr>
        <p:blipFill rotWithShape="1">
          <a:blip r:embed="rId2" cstate="print"/>
          <a:srcRect t="4687"/>
          <a:stretch/>
        </p:blipFill>
        <p:spPr bwMode="auto">
          <a:xfrm>
            <a:off x="5334000" y="1905000"/>
            <a:ext cx="3733800" cy="3673577"/>
          </a:xfrm>
          <a:prstGeom prst="rect">
            <a:avLst/>
          </a:prstGeom>
          <a:noFill/>
          <a:ln w="9525">
            <a:noFill/>
            <a:miter lim="800000"/>
            <a:headEnd/>
            <a:tailEnd/>
          </a:ln>
        </p:spPr>
      </p:pic>
    </p:spTree>
    <p:extLst>
      <p:ext uri="{BB962C8B-B14F-4D97-AF65-F5344CB8AC3E}">
        <p14:creationId xmlns:p14="http://schemas.microsoft.com/office/powerpoint/2010/main" val="350898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fade">
                                      <p:cBhvr>
                                        <p:cTn id="20" dur="500"/>
                                        <p:tgtEl>
                                          <p:spTgt spid="7">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
                                            <p:txEl>
                                              <p:pRg st="5" end="5"/>
                                            </p:txEl>
                                          </p:spTgt>
                                        </p:tgtEl>
                                        <p:attrNameLst>
                                          <p:attrName>style.visibility</p:attrName>
                                        </p:attrNameLst>
                                      </p:cBhvr>
                                      <p:to>
                                        <p:strVal val="visible"/>
                                      </p:to>
                                    </p:set>
                                    <p:animEffect transition="in" filter="fade">
                                      <p:cBhvr>
                                        <p:cTn id="28" dur="500"/>
                                        <p:tgtEl>
                                          <p:spTgt spid="7">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animEffect transition="in" filter="fade">
                                      <p:cBhvr>
                                        <p:cTn id="31"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E9B565-9CB0-4C47-B951-E435CA9C55AC}"/>
              </a:ext>
            </a:extLst>
          </p:cNvPr>
          <p:cNvSpPr>
            <a:spLocks noGrp="1"/>
          </p:cNvSpPr>
          <p:nvPr>
            <p:ph type="body" sz="quarter" idx="12"/>
          </p:nvPr>
        </p:nvSpPr>
        <p:spPr/>
        <p:txBody>
          <a:bodyPr/>
          <a:lstStyle/>
          <a:p>
            <a:r>
              <a:rPr lang="en-AU" cap="none" dirty="0"/>
              <a:t>Question &amp; Answer</a:t>
            </a:r>
          </a:p>
        </p:txBody>
      </p:sp>
      <p:sp>
        <p:nvSpPr>
          <p:cNvPr id="3" name="Text Placeholder 2">
            <a:extLst>
              <a:ext uri="{FF2B5EF4-FFF2-40B4-BE49-F238E27FC236}">
                <a16:creationId xmlns:a16="http://schemas.microsoft.com/office/drawing/2014/main" id="{FA9E579D-04A1-4123-890D-F46536ECECE4}"/>
              </a:ext>
            </a:extLst>
          </p:cNvPr>
          <p:cNvSpPr>
            <a:spLocks noGrp="1"/>
          </p:cNvSpPr>
          <p:nvPr>
            <p:ph type="body" sz="quarter" idx="13"/>
          </p:nvPr>
        </p:nvSpPr>
        <p:spPr>
          <a:xfrm>
            <a:off x="2" y="1668462"/>
            <a:ext cx="9136063" cy="4768855"/>
          </a:xfrm>
        </p:spPr>
        <p:txBody>
          <a:bodyPr>
            <a:normAutofit lnSpcReduction="10000"/>
          </a:bodyPr>
          <a:lstStyle/>
          <a:p>
            <a:pPr>
              <a:spcAft>
                <a:spcPts val="600"/>
              </a:spcAft>
              <a:buFont typeface="Wingdings" panose="05000000000000000000" pitchFamily="2" charset="2"/>
              <a:buChar char="q"/>
            </a:pPr>
            <a:r>
              <a:rPr lang="en-AU" sz="2500" dirty="0"/>
              <a:t>To know the answer </a:t>
            </a:r>
          </a:p>
          <a:p>
            <a:pPr>
              <a:spcAft>
                <a:spcPts val="600"/>
              </a:spcAft>
              <a:buFont typeface="Wingdings" panose="05000000000000000000" pitchFamily="2" charset="2"/>
              <a:buChar char="q"/>
            </a:pPr>
            <a:r>
              <a:rPr lang="en-AU" sz="2500" dirty="0">
                <a:solidFill>
                  <a:srgbClr val="0070C0"/>
                </a:solidFill>
              </a:rPr>
              <a:t>To make a point </a:t>
            </a:r>
          </a:p>
          <a:p>
            <a:pPr>
              <a:spcAft>
                <a:spcPts val="600"/>
              </a:spcAft>
              <a:buFont typeface="Wingdings" panose="05000000000000000000" pitchFamily="2" charset="2"/>
              <a:buChar char="q"/>
            </a:pPr>
            <a:r>
              <a:rPr lang="en-AU" sz="2500" dirty="0"/>
              <a:t>To impress the audience </a:t>
            </a:r>
          </a:p>
          <a:p>
            <a:pPr>
              <a:spcAft>
                <a:spcPts val="600"/>
              </a:spcAft>
              <a:buFont typeface="Wingdings" panose="05000000000000000000" pitchFamily="2" charset="2"/>
              <a:buChar char="q"/>
            </a:pPr>
            <a:r>
              <a:rPr lang="en-AU" sz="2500" dirty="0">
                <a:solidFill>
                  <a:srgbClr val="0070C0"/>
                </a:solidFill>
              </a:rPr>
              <a:t>To see if you know the answer </a:t>
            </a:r>
          </a:p>
          <a:p>
            <a:pPr>
              <a:spcAft>
                <a:spcPts val="600"/>
              </a:spcAft>
              <a:buFont typeface="Wingdings" panose="05000000000000000000" pitchFamily="2" charset="2"/>
              <a:buChar char="q"/>
            </a:pPr>
            <a:r>
              <a:rPr lang="en-AU" sz="2500" dirty="0"/>
              <a:t>To see how you handle questions and the stress </a:t>
            </a:r>
          </a:p>
          <a:p>
            <a:pPr>
              <a:spcAft>
                <a:spcPts val="600"/>
              </a:spcAft>
              <a:buFont typeface="Wingdings" panose="05000000000000000000" pitchFamily="2" charset="2"/>
              <a:buChar char="q"/>
            </a:pPr>
            <a:r>
              <a:rPr lang="en-AU" sz="2500" dirty="0">
                <a:solidFill>
                  <a:srgbClr val="0070C0"/>
                </a:solidFill>
              </a:rPr>
              <a:t>To make you look bad (for example, if they are competing with you for a job) </a:t>
            </a:r>
          </a:p>
          <a:p>
            <a:pPr>
              <a:spcAft>
                <a:spcPts val="600"/>
              </a:spcAft>
              <a:buFont typeface="Wingdings" panose="05000000000000000000" pitchFamily="2" charset="2"/>
              <a:buChar char="q"/>
            </a:pPr>
            <a:r>
              <a:rPr lang="en-AU" sz="2500" dirty="0"/>
              <a:t>To attack your methodology </a:t>
            </a:r>
          </a:p>
          <a:p>
            <a:pPr>
              <a:spcAft>
                <a:spcPts val="600"/>
              </a:spcAft>
              <a:buFont typeface="Wingdings" panose="05000000000000000000" pitchFamily="2" charset="2"/>
              <a:buChar char="q"/>
            </a:pPr>
            <a:r>
              <a:rPr lang="en-AU" sz="2500" dirty="0">
                <a:solidFill>
                  <a:srgbClr val="0070C0"/>
                </a:solidFill>
              </a:rPr>
              <a:t>Some ask questions that are in fact a personal attack (but not often) </a:t>
            </a:r>
          </a:p>
          <a:p>
            <a:pPr>
              <a:spcAft>
                <a:spcPts val="600"/>
              </a:spcAft>
              <a:buFont typeface="Wingdings" panose="05000000000000000000" pitchFamily="2" charset="2"/>
              <a:buChar char="q"/>
            </a:pPr>
            <a:endParaRPr lang="en-US" sz="2500" dirty="0"/>
          </a:p>
        </p:txBody>
      </p:sp>
      <p:sp>
        <p:nvSpPr>
          <p:cNvPr id="4" name="Date Placeholder 3">
            <a:extLst>
              <a:ext uri="{FF2B5EF4-FFF2-40B4-BE49-F238E27FC236}">
                <a16:creationId xmlns:a16="http://schemas.microsoft.com/office/drawing/2014/main" id="{29B6C36F-D93B-45D2-9FC5-3646728CAF08}"/>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2F959A1C-6EF3-43CE-A389-D18CFBD2C2D9}"/>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0DBAC858-6955-4C84-9FC4-1E5DE1DE65DA}"/>
              </a:ext>
            </a:extLst>
          </p:cNvPr>
          <p:cNvSpPr>
            <a:spLocks noGrp="1"/>
          </p:cNvSpPr>
          <p:nvPr>
            <p:ph type="sldNum" sz="quarter" idx="14"/>
          </p:nvPr>
        </p:nvSpPr>
        <p:spPr/>
        <p:txBody>
          <a:bodyPr/>
          <a:lstStyle/>
          <a:p>
            <a:pPr>
              <a:defRPr/>
            </a:pPr>
            <a:fld id="{A4D7D840-3C4D-4535-9FCE-221E1C945AAA}" type="slidenum">
              <a:rPr lang="en-US" smtClean="0"/>
              <a:pPr>
                <a:defRPr/>
              </a:pPr>
              <a:t>31</a:t>
            </a:fld>
            <a:endParaRPr lang="en-US"/>
          </a:p>
        </p:txBody>
      </p:sp>
      <p:sp>
        <p:nvSpPr>
          <p:cNvPr id="7" name="Title 1">
            <a:extLst>
              <a:ext uri="{FF2B5EF4-FFF2-40B4-BE49-F238E27FC236}">
                <a16:creationId xmlns:a16="http://schemas.microsoft.com/office/drawing/2014/main" id="{55096620-46E8-438A-A763-FDF7AEA53D28}"/>
              </a:ext>
            </a:extLst>
          </p:cNvPr>
          <p:cNvSpPr txBox="1">
            <a:spLocks/>
          </p:cNvSpPr>
          <p:nvPr/>
        </p:nvSpPr>
        <p:spPr>
          <a:xfrm>
            <a:off x="209550" y="838200"/>
            <a:ext cx="8324850" cy="685800"/>
          </a:xfrm>
          <a:prstGeom prst="rect">
            <a:avLst/>
          </a:prstGeom>
        </p:spPr>
        <p:txBody>
          <a:bodyPr vert="horz" lIns="91440" tIns="45720" rIns="91440" bIns="45720" rtlCol="0" anchor="ctr">
            <a:noAutofit/>
          </a:bodyPr>
          <a:lstStyle/>
          <a:p>
            <a:r>
              <a:rPr lang="en-AU" sz="3200" b="1" noProof="0" dirty="0">
                <a:solidFill>
                  <a:schemeClr val="tx2">
                    <a:lumMod val="60000"/>
                    <a:lumOff val="40000"/>
                  </a:schemeClr>
                </a:solidFill>
              </a:rPr>
              <a:t>Why do people ask questions?</a:t>
            </a:r>
            <a:endPar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endParaRPr>
          </a:p>
        </p:txBody>
      </p:sp>
    </p:spTree>
    <p:extLst>
      <p:ext uri="{BB962C8B-B14F-4D97-AF65-F5344CB8AC3E}">
        <p14:creationId xmlns:p14="http://schemas.microsoft.com/office/powerpoint/2010/main" val="508113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2A8FA0-3E48-490F-9076-F03F5689CCA1}"/>
              </a:ext>
            </a:extLst>
          </p:cNvPr>
          <p:cNvSpPr>
            <a:spLocks noGrp="1"/>
          </p:cNvSpPr>
          <p:nvPr>
            <p:ph type="body" sz="quarter" idx="12"/>
          </p:nvPr>
        </p:nvSpPr>
        <p:spPr/>
        <p:txBody>
          <a:bodyPr/>
          <a:lstStyle/>
          <a:p>
            <a:r>
              <a:rPr lang="en-AU" cap="none" dirty="0"/>
              <a:t>Question &amp; Answer</a:t>
            </a:r>
          </a:p>
        </p:txBody>
      </p:sp>
      <p:sp>
        <p:nvSpPr>
          <p:cNvPr id="3" name="Text Placeholder 2">
            <a:extLst>
              <a:ext uri="{FF2B5EF4-FFF2-40B4-BE49-F238E27FC236}">
                <a16:creationId xmlns:a16="http://schemas.microsoft.com/office/drawing/2014/main" id="{20786CF6-7487-49AE-BF99-D0E1DC952D07}"/>
              </a:ext>
            </a:extLst>
          </p:cNvPr>
          <p:cNvSpPr>
            <a:spLocks noGrp="1"/>
          </p:cNvSpPr>
          <p:nvPr>
            <p:ph type="body" sz="quarter" idx="13"/>
          </p:nvPr>
        </p:nvSpPr>
        <p:spPr>
          <a:xfrm>
            <a:off x="3" y="914400"/>
            <a:ext cx="8991598" cy="5522917"/>
          </a:xfrm>
        </p:spPr>
        <p:txBody>
          <a:bodyPr/>
          <a:lstStyle/>
          <a:p>
            <a:pPr>
              <a:spcBef>
                <a:spcPts val="0"/>
              </a:spcBef>
              <a:spcAft>
                <a:spcPts val="1800"/>
              </a:spcAft>
              <a:buFont typeface="Wingdings" panose="05000000000000000000" pitchFamily="2" charset="2"/>
              <a:buChar char="q"/>
            </a:pPr>
            <a:r>
              <a:rPr lang="en-AU" dirty="0"/>
              <a:t>Prepare for criticism by telling your ideas to a critical friend. </a:t>
            </a:r>
          </a:p>
          <a:p>
            <a:pPr>
              <a:spcBef>
                <a:spcPts val="0"/>
              </a:spcBef>
              <a:spcAft>
                <a:spcPts val="1800"/>
              </a:spcAft>
              <a:buFont typeface="Wingdings" panose="05000000000000000000" pitchFamily="2" charset="2"/>
              <a:buChar char="q"/>
            </a:pPr>
            <a:r>
              <a:rPr lang="en-AU" dirty="0">
                <a:solidFill>
                  <a:srgbClr val="0070C0"/>
                </a:solidFill>
              </a:rPr>
              <a:t>Bring a list of references when answering questions. </a:t>
            </a:r>
          </a:p>
          <a:p>
            <a:pPr>
              <a:spcBef>
                <a:spcPts val="0"/>
              </a:spcBef>
              <a:spcAft>
                <a:spcPts val="1800"/>
              </a:spcAft>
              <a:buFont typeface="Wingdings" panose="05000000000000000000" pitchFamily="2" charset="2"/>
              <a:buChar char="q"/>
            </a:pPr>
            <a:r>
              <a:rPr lang="en-AU" dirty="0"/>
              <a:t>Take notes of questions and suggestions. </a:t>
            </a:r>
          </a:p>
          <a:p>
            <a:pPr>
              <a:spcBef>
                <a:spcPts val="0"/>
              </a:spcBef>
              <a:spcAft>
                <a:spcPts val="1800"/>
              </a:spcAft>
              <a:buFont typeface="Wingdings" panose="05000000000000000000" pitchFamily="2" charset="2"/>
              <a:buChar char="q"/>
            </a:pPr>
            <a:r>
              <a:rPr lang="en-AU" dirty="0">
                <a:solidFill>
                  <a:srgbClr val="0070C0"/>
                </a:solidFill>
              </a:rPr>
              <a:t>If you are using slides, save several slides and use them to answer expected questions.</a:t>
            </a:r>
          </a:p>
          <a:p>
            <a:pPr>
              <a:spcBef>
                <a:spcPts val="0"/>
              </a:spcBef>
              <a:spcAft>
                <a:spcPts val="1800"/>
              </a:spcAft>
              <a:buFont typeface="Wingdings" panose="05000000000000000000" pitchFamily="2" charset="2"/>
              <a:buChar char="q"/>
            </a:pPr>
            <a:r>
              <a:rPr lang="en-AU" dirty="0"/>
              <a:t>Sometimes question time is so exciting that you can’t answer all the questions with the time you have. </a:t>
            </a:r>
          </a:p>
          <a:p>
            <a:pPr>
              <a:spcBef>
                <a:spcPts val="0"/>
              </a:spcBef>
              <a:spcAft>
                <a:spcPts val="1800"/>
              </a:spcAft>
              <a:buFont typeface="Wingdings" panose="05000000000000000000" pitchFamily="2" charset="2"/>
              <a:buChar char="q"/>
            </a:pPr>
            <a:r>
              <a:rPr lang="en-AU" dirty="0">
                <a:solidFill>
                  <a:srgbClr val="0070C0"/>
                </a:solidFill>
              </a:rPr>
              <a:t>Tell people ways to contact you and when and how you will respond. </a:t>
            </a:r>
          </a:p>
          <a:p>
            <a:pPr>
              <a:spcBef>
                <a:spcPts val="0"/>
              </a:spcBef>
              <a:spcAft>
                <a:spcPts val="1800"/>
              </a:spcAft>
              <a:buFont typeface="Wingdings" panose="05000000000000000000" pitchFamily="2" charset="2"/>
              <a:buChar char="q"/>
            </a:pPr>
            <a:r>
              <a:rPr lang="en-AU" dirty="0"/>
              <a:t>Think of ways to share these questions and answers with all members of the audience through an e-mail list or web site. </a:t>
            </a:r>
          </a:p>
          <a:p>
            <a:pPr>
              <a:spcBef>
                <a:spcPts val="0"/>
              </a:spcBef>
              <a:spcAft>
                <a:spcPts val="1800"/>
              </a:spcAft>
              <a:buFont typeface="Wingdings" panose="05000000000000000000" pitchFamily="2" charset="2"/>
              <a:buChar char="q"/>
            </a:pPr>
            <a:endParaRPr lang="en-US" dirty="0"/>
          </a:p>
        </p:txBody>
      </p:sp>
      <p:sp>
        <p:nvSpPr>
          <p:cNvPr id="4" name="Date Placeholder 3">
            <a:extLst>
              <a:ext uri="{FF2B5EF4-FFF2-40B4-BE49-F238E27FC236}">
                <a16:creationId xmlns:a16="http://schemas.microsoft.com/office/drawing/2014/main" id="{B8956239-3C90-4E9D-ADE4-CDD7D9783E90}"/>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2C6E5098-A668-4639-A72C-4E6F05C5190C}"/>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75BA771B-AD36-4107-9113-D5C2073C8453}"/>
              </a:ext>
            </a:extLst>
          </p:cNvPr>
          <p:cNvSpPr>
            <a:spLocks noGrp="1"/>
          </p:cNvSpPr>
          <p:nvPr>
            <p:ph type="sldNum" sz="quarter" idx="14"/>
          </p:nvPr>
        </p:nvSpPr>
        <p:spPr/>
        <p:txBody>
          <a:bodyPr/>
          <a:lstStyle/>
          <a:p>
            <a:pPr>
              <a:defRPr/>
            </a:pPr>
            <a:fld id="{A4D7D840-3C4D-4535-9FCE-221E1C945AAA}" type="slidenum">
              <a:rPr lang="en-US" smtClean="0"/>
              <a:pPr>
                <a:defRPr/>
              </a:pPr>
              <a:t>32</a:t>
            </a:fld>
            <a:endParaRPr lang="en-US"/>
          </a:p>
        </p:txBody>
      </p:sp>
    </p:spTree>
    <p:extLst>
      <p:ext uri="{BB962C8B-B14F-4D97-AF65-F5344CB8AC3E}">
        <p14:creationId xmlns:p14="http://schemas.microsoft.com/office/powerpoint/2010/main" val="1322483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83D42F-8352-4974-8CA6-F137310A1785}"/>
              </a:ext>
            </a:extLst>
          </p:cNvPr>
          <p:cNvSpPr>
            <a:spLocks noGrp="1"/>
          </p:cNvSpPr>
          <p:nvPr>
            <p:ph type="body" sz="quarter" idx="12"/>
          </p:nvPr>
        </p:nvSpPr>
        <p:spPr/>
        <p:txBody>
          <a:bodyPr/>
          <a:lstStyle/>
          <a:p>
            <a:r>
              <a:rPr lang="en-AU" cap="none" dirty="0"/>
              <a:t>Question &amp; Answer</a:t>
            </a:r>
          </a:p>
        </p:txBody>
      </p:sp>
      <p:sp>
        <p:nvSpPr>
          <p:cNvPr id="3" name="Text Placeholder 2">
            <a:extLst>
              <a:ext uri="{FF2B5EF4-FFF2-40B4-BE49-F238E27FC236}">
                <a16:creationId xmlns:a16="http://schemas.microsoft.com/office/drawing/2014/main" id="{5E0138C0-2A3C-43D3-BBB5-A2384A9AEA72}"/>
              </a:ext>
            </a:extLst>
          </p:cNvPr>
          <p:cNvSpPr>
            <a:spLocks noGrp="1"/>
          </p:cNvSpPr>
          <p:nvPr>
            <p:ph type="body" sz="quarter" idx="13"/>
          </p:nvPr>
        </p:nvSpPr>
        <p:spPr>
          <a:xfrm>
            <a:off x="152399" y="1371600"/>
            <a:ext cx="8839201" cy="5065717"/>
          </a:xfrm>
        </p:spPr>
        <p:txBody>
          <a:bodyPr>
            <a:normAutofit fontScale="92500" lnSpcReduction="20000"/>
          </a:bodyPr>
          <a:lstStyle/>
          <a:p>
            <a:pPr>
              <a:spcBef>
                <a:spcPts val="0"/>
              </a:spcBef>
              <a:spcAft>
                <a:spcPts val="600"/>
              </a:spcAft>
              <a:buFont typeface="Wingdings" panose="05000000000000000000" pitchFamily="2" charset="2"/>
              <a:buChar char="q"/>
            </a:pPr>
            <a:r>
              <a:rPr lang="en-AU" dirty="0"/>
              <a:t>Repeat the question in a large group or arrange for microphones so others can hear the question </a:t>
            </a:r>
          </a:p>
          <a:p>
            <a:pPr>
              <a:spcBef>
                <a:spcPts val="0"/>
              </a:spcBef>
              <a:spcAft>
                <a:spcPts val="600"/>
              </a:spcAft>
              <a:buFont typeface="Wingdings" panose="05000000000000000000" pitchFamily="2" charset="2"/>
              <a:buChar char="q"/>
            </a:pPr>
            <a:r>
              <a:rPr lang="en-AU" dirty="0">
                <a:solidFill>
                  <a:srgbClr val="0070C0"/>
                </a:solidFill>
              </a:rPr>
              <a:t> Make sure you understand the question </a:t>
            </a:r>
          </a:p>
          <a:p>
            <a:pPr>
              <a:spcBef>
                <a:spcPts val="0"/>
              </a:spcBef>
              <a:spcAft>
                <a:spcPts val="600"/>
              </a:spcAft>
              <a:buFont typeface="Wingdings" panose="05000000000000000000" pitchFamily="2" charset="2"/>
              <a:buChar char="q"/>
            </a:pPr>
            <a:r>
              <a:rPr lang="en-AU" dirty="0"/>
              <a:t> Angry questions don’t have to be answered </a:t>
            </a:r>
          </a:p>
          <a:p>
            <a:pPr>
              <a:spcBef>
                <a:spcPts val="0"/>
              </a:spcBef>
              <a:spcAft>
                <a:spcPts val="600"/>
              </a:spcAft>
              <a:buFont typeface="Wingdings" panose="05000000000000000000" pitchFamily="2" charset="2"/>
              <a:buChar char="q"/>
            </a:pPr>
            <a:r>
              <a:rPr lang="en-AU" dirty="0">
                <a:solidFill>
                  <a:srgbClr val="0070C0"/>
                </a:solidFill>
              </a:rPr>
              <a:t>Be friendly </a:t>
            </a:r>
          </a:p>
          <a:p>
            <a:pPr lvl="1">
              <a:spcBef>
                <a:spcPts val="0"/>
              </a:spcBef>
              <a:spcAft>
                <a:spcPts val="600"/>
              </a:spcAft>
              <a:buFont typeface="Wingdings" panose="05000000000000000000" pitchFamily="2" charset="2"/>
              <a:buChar char="Ø"/>
            </a:pPr>
            <a:r>
              <a:rPr lang="en-AU" sz="2000" dirty="0">
                <a:solidFill>
                  <a:srgbClr val="0070C0"/>
                </a:solidFill>
              </a:rPr>
              <a:t>Always keep your temper </a:t>
            </a:r>
          </a:p>
          <a:p>
            <a:pPr>
              <a:spcBef>
                <a:spcPts val="0"/>
              </a:spcBef>
              <a:spcAft>
                <a:spcPts val="600"/>
              </a:spcAft>
              <a:buFont typeface="Wingdings" panose="05000000000000000000" pitchFamily="2" charset="2"/>
              <a:buChar char="q"/>
            </a:pPr>
            <a:r>
              <a:rPr lang="en-AU" dirty="0"/>
              <a:t>Hostile questioner </a:t>
            </a:r>
          </a:p>
          <a:p>
            <a:pPr lvl="1">
              <a:spcBef>
                <a:spcPts val="0"/>
              </a:spcBef>
              <a:spcAft>
                <a:spcPts val="600"/>
              </a:spcAft>
              <a:buFont typeface="Wingdings" panose="05000000000000000000" pitchFamily="2" charset="2"/>
              <a:buChar char="Ø"/>
            </a:pPr>
            <a:r>
              <a:rPr lang="en-AU" sz="2000" dirty="0"/>
              <a:t>Respond as if he/she were a friend </a:t>
            </a:r>
          </a:p>
          <a:p>
            <a:pPr>
              <a:spcBef>
                <a:spcPts val="0"/>
              </a:spcBef>
              <a:spcAft>
                <a:spcPts val="600"/>
              </a:spcAft>
              <a:buFont typeface="Wingdings" panose="05000000000000000000" pitchFamily="2" charset="2"/>
              <a:buChar char="q"/>
            </a:pPr>
            <a:r>
              <a:rPr lang="en-AU" dirty="0">
                <a:solidFill>
                  <a:srgbClr val="0070C0"/>
                </a:solidFill>
              </a:rPr>
              <a:t>Slow down </a:t>
            </a:r>
          </a:p>
          <a:p>
            <a:pPr lvl="1">
              <a:spcBef>
                <a:spcPts val="0"/>
              </a:spcBef>
              <a:spcAft>
                <a:spcPts val="600"/>
              </a:spcAft>
              <a:buFont typeface="Wingdings" panose="05000000000000000000" pitchFamily="2" charset="2"/>
              <a:buChar char="Ø"/>
            </a:pPr>
            <a:r>
              <a:rPr lang="en-AU" sz="2000" dirty="0">
                <a:solidFill>
                  <a:srgbClr val="0070C0"/>
                </a:solidFill>
              </a:rPr>
              <a:t>Take a few seconds to think about the question </a:t>
            </a:r>
          </a:p>
          <a:p>
            <a:pPr>
              <a:spcBef>
                <a:spcPts val="0"/>
              </a:spcBef>
              <a:spcAft>
                <a:spcPts val="600"/>
              </a:spcAft>
              <a:buFont typeface="Wingdings" panose="05000000000000000000" pitchFamily="2" charset="2"/>
              <a:buChar char="q"/>
            </a:pPr>
            <a:r>
              <a:rPr lang="en-AU" dirty="0"/>
              <a:t>Listen carefully to the question and repeat it aloud </a:t>
            </a:r>
          </a:p>
          <a:p>
            <a:pPr lvl="1">
              <a:spcBef>
                <a:spcPts val="0"/>
              </a:spcBef>
              <a:spcAft>
                <a:spcPts val="600"/>
              </a:spcAft>
              <a:buFont typeface="Wingdings" panose="05000000000000000000" pitchFamily="2" charset="2"/>
              <a:buChar char="Ø"/>
            </a:pPr>
            <a:r>
              <a:rPr lang="en-AU" sz="2000" dirty="0"/>
              <a:t> Make sure you understood the question correctly </a:t>
            </a:r>
          </a:p>
          <a:p>
            <a:pPr>
              <a:spcBef>
                <a:spcPts val="0"/>
              </a:spcBef>
              <a:spcAft>
                <a:spcPts val="600"/>
              </a:spcAft>
              <a:buFont typeface="Wingdings" panose="05000000000000000000" pitchFamily="2" charset="2"/>
              <a:buChar char="q"/>
            </a:pPr>
            <a:r>
              <a:rPr lang="en-AU" dirty="0"/>
              <a:t>Answer directly looking at the person asking the question </a:t>
            </a:r>
          </a:p>
          <a:p>
            <a:pPr>
              <a:spcBef>
                <a:spcPts val="0"/>
              </a:spcBef>
              <a:spcAft>
                <a:spcPts val="600"/>
              </a:spcAft>
              <a:buFont typeface="Wingdings" panose="05000000000000000000" pitchFamily="2" charset="2"/>
              <a:buChar char="q"/>
            </a:pPr>
            <a:r>
              <a:rPr lang="en-AU" dirty="0"/>
              <a:t>Give simple answers to simple questions </a:t>
            </a:r>
          </a:p>
          <a:p>
            <a:pPr>
              <a:spcBef>
                <a:spcPts val="0"/>
              </a:spcBef>
              <a:spcAft>
                <a:spcPts val="600"/>
              </a:spcAft>
              <a:buFont typeface="Wingdings" panose="05000000000000000000" pitchFamily="2" charset="2"/>
              <a:buChar char="q"/>
            </a:pPr>
            <a:r>
              <a:rPr lang="en-AU" dirty="0">
                <a:solidFill>
                  <a:srgbClr val="0070C0"/>
                </a:solidFill>
              </a:rPr>
              <a:t>Lengthy reply – agree to discuss it later with anyone interested </a:t>
            </a:r>
          </a:p>
        </p:txBody>
      </p:sp>
      <p:sp>
        <p:nvSpPr>
          <p:cNvPr id="4" name="Date Placeholder 3">
            <a:extLst>
              <a:ext uri="{FF2B5EF4-FFF2-40B4-BE49-F238E27FC236}">
                <a16:creationId xmlns:a16="http://schemas.microsoft.com/office/drawing/2014/main" id="{3BDE28E0-3DF7-46E0-8C5F-F2837190E13B}"/>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FD759A9D-51CF-477B-BD30-7791CCEC9C35}"/>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5B564D03-75FB-4AE9-8D2A-A21B8E83D3E9}"/>
              </a:ext>
            </a:extLst>
          </p:cNvPr>
          <p:cNvSpPr>
            <a:spLocks noGrp="1"/>
          </p:cNvSpPr>
          <p:nvPr>
            <p:ph type="sldNum" sz="quarter" idx="14"/>
          </p:nvPr>
        </p:nvSpPr>
        <p:spPr/>
        <p:txBody>
          <a:bodyPr/>
          <a:lstStyle/>
          <a:p>
            <a:pPr>
              <a:defRPr/>
            </a:pPr>
            <a:fld id="{A4D7D840-3C4D-4535-9FCE-221E1C945AAA}" type="slidenum">
              <a:rPr lang="en-US" smtClean="0"/>
              <a:pPr>
                <a:defRPr/>
              </a:pPr>
              <a:t>33</a:t>
            </a:fld>
            <a:endParaRPr lang="en-US"/>
          </a:p>
        </p:txBody>
      </p:sp>
      <p:sp>
        <p:nvSpPr>
          <p:cNvPr id="7" name="Title 1">
            <a:extLst>
              <a:ext uri="{FF2B5EF4-FFF2-40B4-BE49-F238E27FC236}">
                <a16:creationId xmlns:a16="http://schemas.microsoft.com/office/drawing/2014/main" id="{0C9B5957-9250-4DE8-ACEE-16146C82ED69}"/>
              </a:ext>
            </a:extLst>
          </p:cNvPr>
          <p:cNvSpPr txBox="1">
            <a:spLocks/>
          </p:cNvSpPr>
          <p:nvPr/>
        </p:nvSpPr>
        <p:spPr>
          <a:xfrm>
            <a:off x="152400" y="762000"/>
            <a:ext cx="8915400" cy="6096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rPr>
              <a:t>Tips for handling Q&amp;A session</a:t>
            </a:r>
          </a:p>
        </p:txBody>
      </p:sp>
    </p:spTree>
    <p:extLst>
      <p:ext uri="{BB962C8B-B14F-4D97-AF65-F5344CB8AC3E}">
        <p14:creationId xmlns:p14="http://schemas.microsoft.com/office/powerpoint/2010/main" val="102992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fade">
                                      <p:cBhvr>
                                        <p:cTn id="49" dur="500"/>
                                        <p:tgtEl>
                                          <p:spTgt spid="3">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3">
                                            <p:txEl>
                                              <p:pRg st="11" end="11"/>
                                            </p:txEl>
                                          </p:spTgt>
                                        </p:tgtEl>
                                        <p:attrNameLst>
                                          <p:attrName>style.visibility</p:attrName>
                                        </p:attrNameLst>
                                      </p:cBhvr>
                                      <p:to>
                                        <p:strVal val="visible"/>
                                      </p:to>
                                    </p:set>
                                    <p:animEffect transition="in" filter="fade">
                                      <p:cBhvr>
                                        <p:cTn id="54" dur="500"/>
                                        <p:tgtEl>
                                          <p:spTgt spid="3">
                                            <p:txEl>
                                              <p:pRg st="11" end="1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3">
                                            <p:txEl>
                                              <p:pRg st="12" end="12"/>
                                            </p:txEl>
                                          </p:spTgt>
                                        </p:tgtEl>
                                        <p:attrNameLst>
                                          <p:attrName>style.visibility</p:attrName>
                                        </p:attrNameLst>
                                      </p:cBhvr>
                                      <p:to>
                                        <p:strVal val="visible"/>
                                      </p:to>
                                    </p:set>
                                    <p:animEffect transition="in" filter="fade">
                                      <p:cBhvr>
                                        <p:cTn id="59" dur="500"/>
                                        <p:tgtEl>
                                          <p:spTgt spid="3">
                                            <p:txEl>
                                              <p:pRg st="12" end="12"/>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3">
                                            <p:txEl>
                                              <p:pRg st="13" end="13"/>
                                            </p:txEl>
                                          </p:spTgt>
                                        </p:tgtEl>
                                        <p:attrNameLst>
                                          <p:attrName>style.visibility</p:attrName>
                                        </p:attrNameLst>
                                      </p:cBhvr>
                                      <p:to>
                                        <p:strVal val="visible"/>
                                      </p:to>
                                    </p:set>
                                    <p:animEffect transition="in" filter="fade">
                                      <p:cBhvr>
                                        <p:cTn id="64"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0745CCC-75FA-46D7-B264-FCB1AF8B8BA8}"/>
              </a:ext>
            </a:extLst>
          </p:cNvPr>
          <p:cNvSpPr>
            <a:spLocks noGrp="1"/>
          </p:cNvSpPr>
          <p:nvPr>
            <p:ph type="body" sz="quarter" idx="12"/>
          </p:nvPr>
        </p:nvSpPr>
        <p:spPr/>
        <p:txBody>
          <a:bodyPr/>
          <a:lstStyle/>
          <a:p>
            <a:r>
              <a:rPr lang="en-AU" cap="none" dirty="0"/>
              <a:t>Handling Q</a:t>
            </a:r>
            <a:r>
              <a:rPr lang="en-AU" sz="3200" cap="none" dirty="0"/>
              <a:t>&amp;</a:t>
            </a:r>
            <a:r>
              <a:rPr lang="en-AU" cap="none" dirty="0"/>
              <a:t>A session...</a:t>
            </a:r>
          </a:p>
        </p:txBody>
      </p:sp>
      <p:sp>
        <p:nvSpPr>
          <p:cNvPr id="4" name="Date Placeholder 3">
            <a:extLst>
              <a:ext uri="{FF2B5EF4-FFF2-40B4-BE49-F238E27FC236}">
                <a16:creationId xmlns:a16="http://schemas.microsoft.com/office/drawing/2014/main" id="{6CE42AE1-3888-4F09-85E1-89E2963AF191}"/>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FE6663A2-D988-46A8-A71C-4F69CEAABC1E}"/>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AD1E89F0-7715-4738-B4A1-09BABD51CB84}"/>
              </a:ext>
            </a:extLst>
          </p:cNvPr>
          <p:cNvSpPr>
            <a:spLocks noGrp="1"/>
          </p:cNvSpPr>
          <p:nvPr>
            <p:ph type="sldNum" sz="quarter" idx="14"/>
          </p:nvPr>
        </p:nvSpPr>
        <p:spPr/>
        <p:txBody>
          <a:bodyPr/>
          <a:lstStyle/>
          <a:p>
            <a:pPr>
              <a:defRPr/>
            </a:pPr>
            <a:fld id="{A4D7D840-3C4D-4535-9FCE-221E1C945AAA}" type="slidenum">
              <a:rPr lang="en-US" smtClean="0"/>
              <a:pPr>
                <a:defRPr/>
              </a:pPr>
              <a:t>34</a:t>
            </a:fld>
            <a:endParaRPr lang="en-US"/>
          </a:p>
        </p:txBody>
      </p:sp>
      <p:pic>
        <p:nvPicPr>
          <p:cNvPr id="7" name="Picture 2">
            <a:extLst>
              <a:ext uri="{FF2B5EF4-FFF2-40B4-BE49-F238E27FC236}">
                <a16:creationId xmlns:a16="http://schemas.microsoft.com/office/drawing/2014/main" id="{144409D3-CE98-40BE-8647-6DB0B4D82749}"/>
              </a:ext>
            </a:extLst>
          </p:cNvPr>
          <p:cNvPicPr>
            <a:picLocks noChangeAspect="1" noChangeArrowheads="1"/>
          </p:cNvPicPr>
          <p:nvPr/>
        </p:nvPicPr>
        <p:blipFill>
          <a:blip r:embed="rId2" cstate="print"/>
          <a:srcRect/>
          <a:stretch>
            <a:fillRect/>
          </a:stretch>
        </p:blipFill>
        <p:spPr bwMode="auto">
          <a:xfrm>
            <a:off x="304800" y="1543050"/>
            <a:ext cx="8610599" cy="5010150"/>
          </a:xfrm>
          <a:prstGeom prst="rect">
            <a:avLst/>
          </a:prstGeom>
          <a:noFill/>
          <a:ln w="9525">
            <a:noFill/>
            <a:miter lim="800000"/>
            <a:headEnd/>
            <a:tailEnd/>
          </a:ln>
        </p:spPr>
      </p:pic>
    </p:spTree>
    <p:extLst>
      <p:ext uri="{BB962C8B-B14F-4D97-AF65-F5344CB8AC3E}">
        <p14:creationId xmlns:p14="http://schemas.microsoft.com/office/powerpoint/2010/main" val="2593502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10CC97C-D7DB-4DF5-AF61-906C615C5ED7}"/>
              </a:ext>
            </a:extLst>
          </p:cNvPr>
          <p:cNvSpPr>
            <a:spLocks noGrp="1"/>
          </p:cNvSpPr>
          <p:nvPr>
            <p:ph type="body" sz="quarter" idx="12"/>
          </p:nvPr>
        </p:nvSpPr>
        <p:spPr/>
        <p:txBody>
          <a:bodyPr/>
          <a:lstStyle/>
          <a:p>
            <a:r>
              <a:rPr lang="en-AU" cap="none" dirty="0"/>
              <a:t>Handling Q</a:t>
            </a:r>
            <a:r>
              <a:rPr lang="en-AU" sz="3200" cap="none" dirty="0"/>
              <a:t>&amp;</a:t>
            </a:r>
            <a:r>
              <a:rPr lang="en-AU" cap="none" dirty="0"/>
              <a:t>A session...</a:t>
            </a:r>
          </a:p>
        </p:txBody>
      </p:sp>
      <p:sp>
        <p:nvSpPr>
          <p:cNvPr id="3" name="Text Placeholder 2">
            <a:extLst>
              <a:ext uri="{FF2B5EF4-FFF2-40B4-BE49-F238E27FC236}">
                <a16:creationId xmlns:a16="http://schemas.microsoft.com/office/drawing/2014/main" id="{30DC3638-07C6-42EC-98A9-8535201C0909}"/>
              </a:ext>
            </a:extLst>
          </p:cNvPr>
          <p:cNvSpPr>
            <a:spLocks noGrp="1"/>
          </p:cNvSpPr>
          <p:nvPr>
            <p:ph type="body" sz="quarter" idx="13"/>
          </p:nvPr>
        </p:nvSpPr>
        <p:spPr>
          <a:xfrm>
            <a:off x="2" y="1592262"/>
            <a:ext cx="9136063" cy="4845055"/>
          </a:xfrm>
        </p:spPr>
        <p:txBody>
          <a:bodyPr>
            <a:normAutofit lnSpcReduction="10000"/>
          </a:bodyPr>
          <a:lstStyle/>
          <a:p>
            <a:pPr>
              <a:spcBef>
                <a:spcPts val="0"/>
              </a:spcBef>
              <a:spcAft>
                <a:spcPts val="1800"/>
              </a:spcAft>
              <a:buFont typeface="Wingdings" panose="05000000000000000000" pitchFamily="2" charset="2"/>
              <a:buChar char="q"/>
            </a:pPr>
            <a:r>
              <a:rPr lang="en-AU" dirty="0"/>
              <a:t>Suggest someone in the audience more qualified answer the question. “Professor X has studied this extensively.” </a:t>
            </a:r>
          </a:p>
          <a:p>
            <a:pPr>
              <a:spcBef>
                <a:spcPts val="0"/>
              </a:spcBef>
              <a:spcAft>
                <a:spcPts val="1800"/>
              </a:spcAft>
              <a:buFont typeface="Wingdings" panose="05000000000000000000" pitchFamily="2" charset="2"/>
              <a:buChar char="q"/>
            </a:pPr>
            <a:r>
              <a:rPr lang="en-AU" dirty="0">
                <a:solidFill>
                  <a:srgbClr val="002060"/>
                </a:solidFill>
              </a:rPr>
              <a:t>Delay, “That’s a good question...” </a:t>
            </a:r>
          </a:p>
          <a:p>
            <a:pPr>
              <a:spcBef>
                <a:spcPts val="0"/>
              </a:spcBef>
              <a:spcAft>
                <a:spcPts val="1800"/>
              </a:spcAft>
              <a:buFont typeface="Wingdings" panose="05000000000000000000" pitchFamily="2" charset="2"/>
              <a:buChar char="q"/>
            </a:pPr>
            <a:r>
              <a:rPr lang="en-AU" dirty="0"/>
              <a:t>Ask a question: “Can you clarify what you mean?” </a:t>
            </a:r>
          </a:p>
          <a:p>
            <a:pPr>
              <a:spcBef>
                <a:spcPts val="0"/>
              </a:spcBef>
              <a:spcAft>
                <a:spcPts val="1800"/>
              </a:spcAft>
              <a:buFont typeface="Wingdings" panose="05000000000000000000" pitchFamily="2" charset="2"/>
              <a:buChar char="q"/>
            </a:pPr>
            <a:r>
              <a:rPr lang="en-AU" dirty="0">
                <a:solidFill>
                  <a:srgbClr val="002060"/>
                </a:solidFill>
              </a:rPr>
              <a:t>Admit you don’t know but will research it for them. </a:t>
            </a:r>
          </a:p>
          <a:p>
            <a:pPr>
              <a:spcBef>
                <a:spcPts val="0"/>
              </a:spcBef>
              <a:spcAft>
                <a:spcPts val="1800"/>
              </a:spcAft>
              <a:buFont typeface="Wingdings" panose="05000000000000000000" pitchFamily="2" charset="2"/>
              <a:buChar char="q"/>
            </a:pPr>
            <a:r>
              <a:rPr lang="en-AU" dirty="0"/>
              <a:t>Repeat the question in a different way: “Is this what you are asking?” [Then say a question you can answer] </a:t>
            </a:r>
          </a:p>
          <a:p>
            <a:pPr>
              <a:spcBef>
                <a:spcPts val="0"/>
              </a:spcBef>
              <a:spcAft>
                <a:spcPts val="1800"/>
              </a:spcAft>
              <a:buFont typeface="Wingdings" panose="05000000000000000000" pitchFamily="2" charset="2"/>
              <a:buChar char="q"/>
            </a:pPr>
            <a:r>
              <a:rPr lang="en-AU" dirty="0">
                <a:solidFill>
                  <a:srgbClr val="002060"/>
                </a:solidFill>
              </a:rPr>
              <a:t>If you don’t have a good answer after these delaying </a:t>
            </a:r>
          </a:p>
          <a:p>
            <a:pPr>
              <a:spcBef>
                <a:spcPts val="0"/>
              </a:spcBef>
              <a:spcAft>
                <a:spcPts val="1800"/>
              </a:spcAft>
              <a:buFont typeface="Wingdings" panose="05000000000000000000" pitchFamily="2" charset="2"/>
              <a:buChar char="q"/>
            </a:pPr>
            <a:r>
              <a:rPr lang="en-AU" dirty="0"/>
              <a:t>tactics, say: “Let’s talk about that after my talk.” </a:t>
            </a:r>
          </a:p>
          <a:p>
            <a:pPr>
              <a:spcBef>
                <a:spcPts val="0"/>
              </a:spcBef>
              <a:spcAft>
                <a:spcPts val="1800"/>
              </a:spcAft>
              <a:buFont typeface="Wingdings" panose="05000000000000000000" pitchFamily="2" charset="2"/>
              <a:buChar char="q"/>
            </a:pPr>
            <a:endParaRPr lang="en-US" dirty="0"/>
          </a:p>
        </p:txBody>
      </p:sp>
      <p:sp>
        <p:nvSpPr>
          <p:cNvPr id="4" name="Date Placeholder 3">
            <a:extLst>
              <a:ext uri="{FF2B5EF4-FFF2-40B4-BE49-F238E27FC236}">
                <a16:creationId xmlns:a16="http://schemas.microsoft.com/office/drawing/2014/main" id="{F769EC30-B261-40C3-8496-1C8738223F27}"/>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62BF0D9E-3711-4F2A-92FC-724405105B43}"/>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242DBB15-11D9-48F9-9429-F26CACEEE19B}"/>
              </a:ext>
            </a:extLst>
          </p:cNvPr>
          <p:cNvSpPr>
            <a:spLocks noGrp="1"/>
          </p:cNvSpPr>
          <p:nvPr>
            <p:ph type="sldNum" sz="quarter" idx="14"/>
          </p:nvPr>
        </p:nvSpPr>
        <p:spPr/>
        <p:txBody>
          <a:bodyPr/>
          <a:lstStyle/>
          <a:p>
            <a:pPr>
              <a:defRPr/>
            </a:pPr>
            <a:fld id="{A4D7D840-3C4D-4535-9FCE-221E1C945AAA}" type="slidenum">
              <a:rPr lang="en-US" smtClean="0"/>
              <a:pPr>
                <a:defRPr/>
              </a:pPr>
              <a:t>35</a:t>
            </a:fld>
            <a:endParaRPr lang="en-US"/>
          </a:p>
        </p:txBody>
      </p:sp>
      <p:sp>
        <p:nvSpPr>
          <p:cNvPr id="8" name="Title 1">
            <a:extLst>
              <a:ext uri="{FF2B5EF4-FFF2-40B4-BE49-F238E27FC236}">
                <a16:creationId xmlns:a16="http://schemas.microsoft.com/office/drawing/2014/main" id="{D8B73C94-CDB2-47FE-9EC2-B5476DBBC1D3}"/>
              </a:ext>
            </a:extLst>
          </p:cNvPr>
          <p:cNvSpPr txBox="1">
            <a:spLocks/>
          </p:cNvSpPr>
          <p:nvPr/>
        </p:nvSpPr>
        <p:spPr>
          <a:xfrm>
            <a:off x="152400" y="838200"/>
            <a:ext cx="8763000" cy="6096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rPr>
              <a:t>What if you don’t know the answer?</a:t>
            </a:r>
          </a:p>
        </p:txBody>
      </p:sp>
    </p:spTree>
    <p:extLst>
      <p:ext uri="{BB962C8B-B14F-4D97-AF65-F5344CB8AC3E}">
        <p14:creationId xmlns:p14="http://schemas.microsoft.com/office/powerpoint/2010/main" val="2232501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1370B4-B736-4B57-B370-D7AC484CE082}"/>
              </a:ext>
            </a:extLst>
          </p:cNvPr>
          <p:cNvSpPr>
            <a:spLocks noGrp="1"/>
          </p:cNvSpPr>
          <p:nvPr>
            <p:ph type="body" sz="quarter" idx="12"/>
          </p:nvPr>
        </p:nvSpPr>
        <p:spPr/>
        <p:txBody>
          <a:bodyPr/>
          <a:lstStyle/>
          <a:p>
            <a:r>
              <a:rPr lang="en-AU" cap="none" dirty="0"/>
              <a:t>Handling Q</a:t>
            </a:r>
            <a:r>
              <a:rPr lang="en-AU" sz="3200" cap="none" dirty="0"/>
              <a:t>&amp;</a:t>
            </a:r>
            <a:r>
              <a:rPr lang="en-AU" cap="none" dirty="0"/>
              <a:t>A session...</a:t>
            </a:r>
          </a:p>
        </p:txBody>
      </p:sp>
      <p:sp>
        <p:nvSpPr>
          <p:cNvPr id="3" name="Text Placeholder 2">
            <a:extLst>
              <a:ext uri="{FF2B5EF4-FFF2-40B4-BE49-F238E27FC236}">
                <a16:creationId xmlns:a16="http://schemas.microsoft.com/office/drawing/2014/main" id="{D09FC66C-1FB5-4802-B6A8-F7E7E1D3FC4C}"/>
              </a:ext>
            </a:extLst>
          </p:cNvPr>
          <p:cNvSpPr>
            <a:spLocks noGrp="1"/>
          </p:cNvSpPr>
          <p:nvPr>
            <p:ph type="body" sz="quarter" idx="13"/>
          </p:nvPr>
        </p:nvSpPr>
        <p:spPr>
          <a:xfrm>
            <a:off x="152399" y="1676400"/>
            <a:ext cx="8839201" cy="4760917"/>
          </a:xfrm>
        </p:spPr>
        <p:txBody>
          <a:bodyPr>
            <a:normAutofit/>
          </a:bodyPr>
          <a:lstStyle/>
          <a:p>
            <a:pPr algn="just">
              <a:spcBef>
                <a:spcPts val="0"/>
              </a:spcBef>
              <a:spcAft>
                <a:spcPts val="1800"/>
              </a:spcAft>
              <a:buFont typeface="Wingdings" panose="05000000000000000000" pitchFamily="2" charset="2"/>
              <a:buChar char="q"/>
            </a:pPr>
            <a:r>
              <a:rPr lang="en-AU" sz="2800" dirty="0"/>
              <a:t> If you don’t understand the English, ask the speaker to repeat the question. </a:t>
            </a:r>
          </a:p>
          <a:p>
            <a:pPr algn="just">
              <a:spcBef>
                <a:spcPts val="0"/>
              </a:spcBef>
              <a:spcAft>
                <a:spcPts val="1800"/>
              </a:spcAft>
              <a:buFont typeface="Wingdings" panose="05000000000000000000" pitchFamily="2" charset="2"/>
              <a:buChar char="q"/>
            </a:pPr>
            <a:r>
              <a:rPr lang="en-AU" sz="2800" dirty="0"/>
              <a:t> </a:t>
            </a:r>
            <a:r>
              <a:rPr lang="en-AU" sz="2800" dirty="0">
                <a:solidFill>
                  <a:srgbClr val="0070C0"/>
                </a:solidFill>
              </a:rPr>
              <a:t>If the questioner still asks and you still don’t understand, say, “Great question, but it’s quite specific to your field and does not concern everyone here, see me after the talk and we can go into more detail about it.” </a:t>
            </a:r>
          </a:p>
          <a:p>
            <a:pPr algn="just">
              <a:spcBef>
                <a:spcPts val="0"/>
              </a:spcBef>
              <a:spcAft>
                <a:spcPts val="1800"/>
              </a:spcAft>
              <a:buFont typeface="Wingdings" panose="05000000000000000000" pitchFamily="2" charset="2"/>
              <a:buChar char="q"/>
            </a:pPr>
            <a:r>
              <a:rPr lang="en-AU" sz="2800" dirty="0"/>
              <a:t> Quickly move to another question or conclude your session. </a:t>
            </a:r>
          </a:p>
          <a:p>
            <a:pPr algn="just">
              <a:spcBef>
                <a:spcPts val="0"/>
              </a:spcBef>
              <a:spcAft>
                <a:spcPts val="1800"/>
              </a:spcAft>
              <a:buFont typeface="Wingdings" panose="05000000000000000000" pitchFamily="2" charset="2"/>
              <a:buChar char="q"/>
            </a:pPr>
            <a:endParaRPr lang="en-US" sz="2800" dirty="0"/>
          </a:p>
        </p:txBody>
      </p:sp>
      <p:sp>
        <p:nvSpPr>
          <p:cNvPr id="4" name="Date Placeholder 3">
            <a:extLst>
              <a:ext uri="{FF2B5EF4-FFF2-40B4-BE49-F238E27FC236}">
                <a16:creationId xmlns:a16="http://schemas.microsoft.com/office/drawing/2014/main" id="{83E6D620-0E87-473F-BC4F-EE2512713619}"/>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A1C0D9E9-017A-4944-9C97-46B010DF8684}"/>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364957F1-3C3B-4704-B6CA-4F4691685F40}"/>
              </a:ext>
            </a:extLst>
          </p:cNvPr>
          <p:cNvSpPr>
            <a:spLocks noGrp="1"/>
          </p:cNvSpPr>
          <p:nvPr>
            <p:ph type="sldNum" sz="quarter" idx="14"/>
          </p:nvPr>
        </p:nvSpPr>
        <p:spPr/>
        <p:txBody>
          <a:bodyPr/>
          <a:lstStyle/>
          <a:p>
            <a:pPr>
              <a:defRPr/>
            </a:pPr>
            <a:fld id="{A4D7D840-3C4D-4535-9FCE-221E1C945AAA}" type="slidenum">
              <a:rPr lang="en-US" smtClean="0"/>
              <a:pPr>
                <a:defRPr/>
              </a:pPr>
              <a:t>36</a:t>
            </a:fld>
            <a:endParaRPr lang="en-US"/>
          </a:p>
        </p:txBody>
      </p:sp>
      <p:sp>
        <p:nvSpPr>
          <p:cNvPr id="7" name="Title 1">
            <a:extLst>
              <a:ext uri="{FF2B5EF4-FFF2-40B4-BE49-F238E27FC236}">
                <a16:creationId xmlns:a16="http://schemas.microsoft.com/office/drawing/2014/main" id="{FE9721B7-587C-4C8F-B001-2BD3242E2644}"/>
              </a:ext>
            </a:extLst>
          </p:cNvPr>
          <p:cNvSpPr txBox="1">
            <a:spLocks/>
          </p:cNvSpPr>
          <p:nvPr/>
        </p:nvSpPr>
        <p:spPr>
          <a:xfrm>
            <a:off x="152400" y="914400"/>
            <a:ext cx="8763000" cy="6096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en-AU" sz="3200" b="1" i="0" u="none" strike="noStrike" kern="1200" cap="none" spc="0" normalizeH="0" baseline="0" noProof="0" dirty="0">
                <a:ln>
                  <a:noFill/>
                </a:ln>
                <a:solidFill>
                  <a:schemeClr val="tx2">
                    <a:lumMod val="60000"/>
                    <a:lumOff val="40000"/>
                  </a:schemeClr>
                </a:solidFill>
                <a:effectLst/>
                <a:uLnTx/>
                <a:uFillTx/>
                <a:latin typeface="+mj-lt"/>
                <a:ea typeface="+mj-ea"/>
                <a:cs typeface="+mj-cs"/>
              </a:rPr>
              <a:t>What if you don’t understand question?</a:t>
            </a:r>
          </a:p>
        </p:txBody>
      </p:sp>
    </p:spTree>
    <p:extLst>
      <p:ext uri="{BB962C8B-B14F-4D97-AF65-F5344CB8AC3E}">
        <p14:creationId xmlns:p14="http://schemas.microsoft.com/office/powerpoint/2010/main" val="1834104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A7AC66-3878-4648-A1AA-DBE649AC071C}"/>
              </a:ext>
            </a:extLst>
          </p:cNvPr>
          <p:cNvSpPr>
            <a:spLocks noGrp="1"/>
          </p:cNvSpPr>
          <p:nvPr>
            <p:ph type="body" sz="quarter" idx="12"/>
          </p:nvPr>
        </p:nvSpPr>
        <p:spPr/>
        <p:txBody>
          <a:bodyPr/>
          <a:lstStyle/>
          <a:p>
            <a:r>
              <a:rPr lang="en-AU" cap="none" dirty="0"/>
              <a:t>Presentation Problems </a:t>
            </a:r>
          </a:p>
        </p:txBody>
      </p:sp>
      <p:sp>
        <p:nvSpPr>
          <p:cNvPr id="4" name="Date Placeholder 3">
            <a:extLst>
              <a:ext uri="{FF2B5EF4-FFF2-40B4-BE49-F238E27FC236}">
                <a16:creationId xmlns:a16="http://schemas.microsoft.com/office/drawing/2014/main" id="{2C032168-1054-449A-9F6A-85A26CADE507}"/>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7A92CC95-8E5D-421B-812F-10439D47A1CD}"/>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BF33A59E-4B16-459A-8B2F-9C8A51102ABC}"/>
              </a:ext>
            </a:extLst>
          </p:cNvPr>
          <p:cNvSpPr>
            <a:spLocks noGrp="1"/>
          </p:cNvSpPr>
          <p:nvPr>
            <p:ph type="sldNum" sz="quarter" idx="14"/>
          </p:nvPr>
        </p:nvSpPr>
        <p:spPr/>
        <p:txBody>
          <a:bodyPr/>
          <a:lstStyle/>
          <a:p>
            <a:pPr>
              <a:defRPr/>
            </a:pPr>
            <a:fld id="{A4D7D840-3C4D-4535-9FCE-221E1C945AAA}" type="slidenum">
              <a:rPr lang="en-US" smtClean="0"/>
              <a:pPr>
                <a:defRPr/>
              </a:pPr>
              <a:t>37</a:t>
            </a:fld>
            <a:endParaRPr lang="en-US"/>
          </a:p>
        </p:txBody>
      </p:sp>
      <p:sp>
        <p:nvSpPr>
          <p:cNvPr id="7" name="Subtitle 2">
            <a:extLst>
              <a:ext uri="{FF2B5EF4-FFF2-40B4-BE49-F238E27FC236}">
                <a16:creationId xmlns:a16="http://schemas.microsoft.com/office/drawing/2014/main" id="{760FD5C2-665C-4C5A-83D7-42D41C12D012}"/>
              </a:ext>
            </a:extLst>
          </p:cNvPr>
          <p:cNvSpPr txBox="1">
            <a:spLocks/>
          </p:cNvSpPr>
          <p:nvPr/>
        </p:nvSpPr>
        <p:spPr>
          <a:xfrm>
            <a:off x="228600" y="1295400"/>
            <a:ext cx="4191000" cy="4724400"/>
          </a:xfrm>
          <a:prstGeom prst="rect">
            <a:avLst/>
          </a:prstGeom>
        </p:spPr>
        <p:txBody>
          <a:bodyPr vert="horz" lIns="91440" tIns="45720" rIns="91440" bIns="45720" rtlCol="0">
            <a:noAutofit/>
          </a:bodyPr>
          <a:lstStyle/>
          <a:p>
            <a:pPr marL="457200" indent="-457200">
              <a:buFont typeface="Wingdings" panose="05000000000000000000" pitchFamily="2" charset="2"/>
              <a:buChar char="q"/>
            </a:pPr>
            <a:r>
              <a:rPr lang="en-AU" sz="2800" b="1" dirty="0"/>
              <a:t>Computer problems </a:t>
            </a:r>
          </a:p>
          <a:p>
            <a:pPr marL="800100" lvl="1" indent="-342900">
              <a:spcAft>
                <a:spcPts val="1800"/>
              </a:spcAft>
              <a:buFont typeface="Wingdings" panose="05000000000000000000" pitchFamily="2" charset="2"/>
              <a:buChar char="Ø"/>
            </a:pPr>
            <a:r>
              <a:rPr lang="en-AU" sz="2200" dirty="0"/>
              <a:t>Many things can go wrong with the computer, the projector, the software, the connector cables, presentation, etc. </a:t>
            </a:r>
          </a:p>
          <a:p>
            <a:pPr marL="800100" lvl="1" indent="-342900">
              <a:spcAft>
                <a:spcPts val="1800"/>
              </a:spcAft>
              <a:buFont typeface="Wingdings" panose="05000000000000000000" pitchFamily="2" charset="2"/>
              <a:buChar char="Ø"/>
            </a:pPr>
            <a:r>
              <a:rPr lang="en-AU" sz="2200" dirty="0"/>
              <a:t>Don’t assume your host will have the same version of PowerPoint </a:t>
            </a:r>
          </a:p>
          <a:p>
            <a:endParaRPr lang="en-AU" sz="2800" dirty="0"/>
          </a:p>
          <a:p>
            <a:r>
              <a:rPr lang="en-AU" sz="2800" dirty="0"/>
              <a:t> </a:t>
            </a:r>
          </a:p>
        </p:txBody>
      </p:sp>
      <p:pic>
        <p:nvPicPr>
          <p:cNvPr id="8" name="Picture 2">
            <a:extLst>
              <a:ext uri="{FF2B5EF4-FFF2-40B4-BE49-F238E27FC236}">
                <a16:creationId xmlns:a16="http://schemas.microsoft.com/office/drawing/2014/main" id="{1E35CEEF-8C59-465A-9FEB-4D1721396FF2}"/>
              </a:ext>
            </a:extLst>
          </p:cNvPr>
          <p:cNvPicPr>
            <a:picLocks noChangeAspect="1" noChangeArrowheads="1"/>
          </p:cNvPicPr>
          <p:nvPr/>
        </p:nvPicPr>
        <p:blipFill>
          <a:blip r:embed="rId2" cstate="print"/>
          <a:srcRect/>
          <a:stretch>
            <a:fillRect/>
          </a:stretch>
        </p:blipFill>
        <p:spPr bwMode="auto">
          <a:xfrm>
            <a:off x="4343400" y="1295400"/>
            <a:ext cx="4800600" cy="4419600"/>
          </a:xfrm>
          <a:prstGeom prst="rect">
            <a:avLst/>
          </a:prstGeom>
          <a:noFill/>
          <a:ln w="9525">
            <a:noFill/>
            <a:miter lim="800000"/>
            <a:headEnd/>
            <a:tailEnd/>
          </a:ln>
        </p:spPr>
      </p:pic>
    </p:spTree>
    <p:extLst>
      <p:ext uri="{BB962C8B-B14F-4D97-AF65-F5344CB8AC3E}">
        <p14:creationId xmlns:p14="http://schemas.microsoft.com/office/powerpoint/2010/main" val="239720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D95C02-E80B-4E3B-AB8E-40F53631C50C}"/>
              </a:ext>
            </a:extLst>
          </p:cNvPr>
          <p:cNvSpPr>
            <a:spLocks noGrp="1"/>
          </p:cNvSpPr>
          <p:nvPr>
            <p:ph type="body" sz="quarter" idx="12"/>
          </p:nvPr>
        </p:nvSpPr>
        <p:spPr/>
        <p:txBody>
          <a:bodyPr/>
          <a:lstStyle/>
          <a:p>
            <a:r>
              <a:rPr lang="en-AU" cap="none" dirty="0"/>
              <a:t>Presentation Problems </a:t>
            </a:r>
          </a:p>
        </p:txBody>
      </p:sp>
      <p:sp>
        <p:nvSpPr>
          <p:cNvPr id="4" name="Date Placeholder 3">
            <a:extLst>
              <a:ext uri="{FF2B5EF4-FFF2-40B4-BE49-F238E27FC236}">
                <a16:creationId xmlns:a16="http://schemas.microsoft.com/office/drawing/2014/main" id="{414CBF1B-D641-4749-BB7D-762263B5283A}"/>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3A226259-C8E3-4BC3-BA3E-2741ACE33A2D}"/>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EDDED099-559B-4E75-AEE9-32496287D854}"/>
              </a:ext>
            </a:extLst>
          </p:cNvPr>
          <p:cNvSpPr>
            <a:spLocks noGrp="1"/>
          </p:cNvSpPr>
          <p:nvPr>
            <p:ph type="sldNum" sz="quarter" idx="14"/>
          </p:nvPr>
        </p:nvSpPr>
        <p:spPr/>
        <p:txBody>
          <a:bodyPr/>
          <a:lstStyle/>
          <a:p>
            <a:pPr>
              <a:defRPr/>
            </a:pPr>
            <a:fld id="{A4D7D840-3C4D-4535-9FCE-221E1C945AAA}" type="slidenum">
              <a:rPr lang="en-US" smtClean="0"/>
              <a:pPr>
                <a:defRPr/>
              </a:pPr>
              <a:t>38</a:t>
            </a:fld>
            <a:endParaRPr lang="en-US"/>
          </a:p>
        </p:txBody>
      </p:sp>
      <p:sp>
        <p:nvSpPr>
          <p:cNvPr id="9" name="Subtitle 2">
            <a:extLst>
              <a:ext uri="{FF2B5EF4-FFF2-40B4-BE49-F238E27FC236}">
                <a16:creationId xmlns:a16="http://schemas.microsoft.com/office/drawing/2014/main" id="{C343167F-2098-40B7-8777-A32B0E617D4B}"/>
              </a:ext>
            </a:extLst>
          </p:cNvPr>
          <p:cNvSpPr txBox="1">
            <a:spLocks/>
          </p:cNvSpPr>
          <p:nvPr/>
        </p:nvSpPr>
        <p:spPr>
          <a:xfrm>
            <a:off x="212361" y="890588"/>
            <a:ext cx="4191000" cy="5486400"/>
          </a:xfrm>
          <a:prstGeom prst="rect">
            <a:avLst/>
          </a:prstGeom>
        </p:spPr>
        <p:txBody>
          <a:bodyPr vert="horz" lIns="91440" tIns="45720" rIns="91440" bIns="45720" rtlCol="0">
            <a:noAutofit/>
          </a:bodyPr>
          <a:lstStyle/>
          <a:p>
            <a:pPr marL="457200" indent="-457200">
              <a:buFont typeface="Wingdings" panose="05000000000000000000" pitchFamily="2" charset="2"/>
              <a:buChar char="q"/>
            </a:pPr>
            <a:r>
              <a:rPr lang="en-AU" sz="2800" b="1" dirty="0">
                <a:solidFill>
                  <a:srgbClr val="0070C0"/>
                </a:solidFill>
              </a:rPr>
              <a:t>Bring backup </a:t>
            </a:r>
          </a:p>
          <a:p>
            <a:pPr marL="800100" lvl="1" indent="-342900">
              <a:buFont typeface="Wingdings" panose="05000000000000000000" pitchFamily="2" charset="2"/>
              <a:buChar char="Ø"/>
            </a:pPr>
            <a:r>
              <a:rPr lang="en-AU" sz="2200" dirty="0"/>
              <a:t>Begin making backups several days before the presentation. </a:t>
            </a:r>
          </a:p>
          <a:p>
            <a:pPr marL="800100" lvl="1" indent="-342900">
              <a:buFont typeface="Wingdings" panose="05000000000000000000" pitchFamily="2" charset="2"/>
              <a:buChar char="Ø"/>
            </a:pPr>
            <a:r>
              <a:rPr lang="en-AU" sz="2200" dirty="0"/>
              <a:t>Internet backup isn’t reliable, you can’t be sure you’ll have a connection</a:t>
            </a:r>
            <a:r>
              <a:rPr lang="en-AU" sz="2400" dirty="0"/>
              <a:t>.</a:t>
            </a:r>
            <a:r>
              <a:rPr lang="en-AU" sz="2800" dirty="0"/>
              <a:t> </a:t>
            </a:r>
          </a:p>
          <a:p>
            <a:pPr marL="914400" lvl="1" indent="-457200">
              <a:buFont typeface="Wingdings" panose="05000000000000000000" pitchFamily="2" charset="2"/>
              <a:buChar char="q"/>
            </a:pPr>
            <a:r>
              <a:rPr lang="en-AU" sz="2800" b="1" dirty="0">
                <a:solidFill>
                  <a:srgbClr val="0070C0"/>
                </a:solidFill>
              </a:rPr>
              <a:t>Bring printed notes or outlines </a:t>
            </a:r>
          </a:p>
          <a:p>
            <a:pPr marL="1257300" lvl="2" indent="-342900">
              <a:buFont typeface="Wingdings" panose="05000000000000000000" pitchFamily="2" charset="2"/>
              <a:buChar char="Ø"/>
            </a:pPr>
            <a:r>
              <a:rPr lang="en-AU" sz="2200" dirty="0"/>
              <a:t>In case the PC or projector dies </a:t>
            </a:r>
          </a:p>
          <a:p>
            <a:pPr marL="1257300" lvl="2" indent="-342900">
              <a:buFont typeface="Wingdings" panose="05000000000000000000" pitchFamily="2" charset="2"/>
              <a:buChar char="Ø"/>
            </a:pPr>
            <a:r>
              <a:rPr lang="en-AU" sz="2200" dirty="0"/>
              <a:t>Be prepared to deliver your talk without the slides. </a:t>
            </a:r>
          </a:p>
          <a:p>
            <a:pPr marL="1257300" lvl="2" indent="-342900">
              <a:buFont typeface="Wingdings" panose="05000000000000000000" pitchFamily="2" charset="2"/>
              <a:buChar char="Ø"/>
            </a:pPr>
            <a:r>
              <a:rPr lang="en-AU" sz="2200" dirty="0"/>
              <a:t>Bring printed notes.  </a:t>
            </a:r>
          </a:p>
        </p:txBody>
      </p:sp>
      <p:pic>
        <p:nvPicPr>
          <p:cNvPr id="10" name="Picture 2">
            <a:extLst>
              <a:ext uri="{FF2B5EF4-FFF2-40B4-BE49-F238E27FC236}">
                <a16:creationId xmlns:a16="http://schemas.microsoft.com/office/drawing/2014/main" id="{5C055263-51FF-4BCC-B86E-AC3CDFEAA520}"/>
              </a:ext>
            </a:extLst>
          </p:cNvPr>
          <p:cNvPicPr>
            <a:picLocks noChangeAspect="1" noChangeArrowheads="1"/>
          </p:cNvPicPr>
          <p:nvPr/>
        </p:nvPicPr>
        <p:blipFill>
          <a:blip r:embed="rId2" cstate="print"/>
          <a:srcRect/>
          <a:stretch>
            <a:fillRect/>
          </a:stretch>
        </p:blipFill>
        <p:spPr bwMode="auto">
          <a:xfrm>
            <a:off x="4419600" y="1295400"/>
            <a:ext cx="4495800" cy="5060950"/>
          </a:xfrm>
          <a:prstGeom prst="rect">
            <a:avLst/>
          </a:prstGeom>
          <a:noFill/>
          <a:ln w="9525">
            <a:noFill/>
            <a:miter lim="800000"/>
            <a:headEnd/>
            <a:tailEnd/>
          </a:ln>
        </p:spPr>
      </p:pic>
    </p:spTree>
    <p:extLst>
      <p:ext uri="{BB962C8B-B14F-4D97-AF65-F5344CB8AC3E}">
        <p14:creationId xmlns:p14="http://schemas.microsoft.com/office/powerpoint/2010/main" val="391656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fade">
                                      <p:cBhvr>
                                        <p:cTn id="13" dur="500"/>
                                        <p:tgtEl>
                                          <p:spTgt spid="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xEl>
                                              <p:pRg st="3" end="3"/>
                                            </p:txEl>
                                          </p:spTgt>
                                        </p:tgtEl>
                                        <p:attrNameLst>
                                          <p:attrName>style.visibility</p:attrName>
                                        </p:attrNameLst>
                                      </p:cBhvr>
                                      <p:to>
                                        <p:strVal val="visible"/>
                                      </p:to>
                                    </p:set>
                                    <p:animEffect transition="in" filter="fade">
                                      <p:cBhvr>
                                        <p:cTn id="18" dur="500"/>
                                        <p:tgtEl>
                                          <p:spTgt spid="9">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animEffect transition="in" filter="fade">
                                      <p:cBhvr>
                                        <p:cTn id="21" dur="500"/>
                                        <p:tgtEl>
                                          <p:spTgt spid="9">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9">
                                            <p:txEl>
                                              <p:pRg st="5" end="5"/>
                                            </p:txEl>
                                          </p:spTgt>
                                        </p:tgtEl>
                                        <p:attrNameLst>
                                          <p:attrName>style.visibility</p:attrName>
                                        </p:attrNameLst>
                                      </p:cBhvr>
                                      <p:to>
                                        <p:strVal val="visible"/>
                                      </p:to>
                                    </p:set>
                                    <p:animEffect transition="in" filter="fade">
                                      <p:cBhvr>
                                        <p:cTn id="24" dur="500"/>
                                        <p:tgtEl>
                                          <p:spTgt spid="9">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animEffect transition="in" filter="fade">
                                      <p:cBhvr>
                                        <p:cTn id="27" dur="500"/>
                                        <p:tgtEl>
                                          <p:spTgt spid="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8498406-3C3E-4797-A13B-DA9545245502}"/>
              </a:ext>
            </a:extLst>
          </p:cNvPr>
          <p:cNvSpPr>
            <a:spLocks noGrp="1"/>
          </p:cNvSpPr>
          <p:nvPr>
            <p:ph type="body" sz="quarter" idx="12"/>
          </p:nvPr>
        </p:nvSpPr>
        <p:spPr/>
        <p:txBody>
          <a:bodyPr/>
          <a:lstStyle/>
          <a:p>
            <a:r>
              <a:rPr lang="en-AU" cap="none" dirty="0"/>
              <a:t>Presentation Problems </a:t>
            </a:r>
          </a:p>
        </p:txBody>
      </p:sp>
      <p:sp>
        <p:nvSpPr>
          <p:cNvPr id="3" name="Text Placeholder 2">
            <a:extLst>
              <a:ext uri="{FF2B5EF4-FFF2-40B4-BE49-F238E27FC236}">
                <a16:creationId xmlns:a16="http://schemas.microsoft.com/office/drawing/2014/main" id="{6001E993-A3FD-4B84-9EEC-32EBB4B5D68D}"/>
              </a:ext>
            </a:extLst>
          </p:cNvPr>
          <p:cNvSpPr>
            <a:spLocks noGrp="1"/>
          </p:cNvSpPr>
          <p:nvPr>
            <p:ph type="body" sz="quarter" idx="13"/>
          </p:nvPr>
        </p:nvSpPr>
        <p:spPr/>
        <p:txBody>
          <a:bodyPr/>
          <a:lstStyle/>
          <a:p>
            <a:pPr>
              <a:buFont typeface="Wingdings" panose="05000000000000000000" pitchFamily="2" charset="2"/>
              <a:buChar char="q"/>
            </a:pPr>
            <a:r>
              <a:rPr lang="en-AU" b="1" dirty="0">
                <a:solidFill>
                  <a:srgbClr val="0070C0"/>
                </a:solidFill>
              </a:rPr>
              <a:t>Someone starts a private conversation while you are speaking </a:t>
            </a:r>
          </a:p>
          <a:p>
            <a:pPr lvl="1">
              <a:buFont typeface="Wingdings" panose="05000000000000000000" pitchFamily="2" charset="2"/>
              <a:buChar char="Ø"/>
            </a:pPr>
            <a:r>
              <a:rPr lang="en-AU" dirty="0"/>
              <a:t>First, ask if there are questions. </a:t>
            </a:r>
          </a:p>
          <a:p>
            <a:pPr lvl="1">
              <a:buFont typeface="Wingdings" panose="05000000000000000000" pitchFamily="2" charset="2"/>
              <a:buChar char="Ø"/>
            </a:pPr>
            <a:r>
              <a:rPr lang="en-AU" dirty="0"/>
              <a:t>Second, ask if you can do anything to clarify. </a:t>
            </a:r>
          </a:p>
          <a:p>
            <a:pPr lvl="1">
              <a:buFont typeface="Wingdings" panose="05000000000000000000" pitchFamily="2" charset="2"/>
              <a:buChar char="Ø"/>
            </a:pPr>
            <a:r>
              <a:rPr lang="en-AU" dirty="0"/>
              <a:t>If not stop, continue your presentation but move nearer to them. </a:t>
            </a:r>
          </a:p>
          <a:p>
            <a:pPr>
              <a:buFont typeface="Wingdings" panose="05000000000000000000" pitchFamily="2" charset="2"/>
              <a:buChar char="q"/>
            </a:pPr>
            <a:r>
              <a:rPr lang="en-AU" b="1" dirty="0">
                <a:solidFill>
                  <a:srgbClr val="0070C0"/>
                </a:solidFill>
              </a:rPr>
              <a:t>Notice your audience and respond to their needs </a:t>
            </a:r>
          </a:p>
          <a:p>
            <a:pPr lvl="1">
              <a:buFont typeface="Wingdings" panose="05000000000000000000" pitchFamily="2" charset="2"/>
              <a:buChar char="Ø"/>
            </a:pPr>
            <a:r>
              <a:rPr lang="en-AU" dirty="0"/>
              <a:t>Notice the feedback. </a:t>
            </a:r>
          </a:p>
          <a:p>
            <a:pPr lvl="1">
              <a:buFont typeface="Wingdings" panose="05000000000000000000" pitchFamily="2" charset="2"/>
              <a:buChar char="Ø"/>
            </a:pPr>
            <a:r>
              <a:rPr lang="en-AU" dirty="0"/>
              <a:t>If you’re not sure whether people can see or hear, ask someone in the back directly. </a:t>
            </a:r>
          </a:p>
          <a:p>
            <a:pPr>
              <a:buFont typeface="Wingdings" panose="05000000000000000000" pitchFamily="2" charset="2"/>
              <a:buChar char="q"/>
            </a:pPr>
            <a:r>
              <a:rPr lang="en-AU" b="1" dirty="0">
                <a:solidFill>
                  <a:srgbClr val="0070C0"/>
                </a:solidFill>
              </a:rPr>
              <a:t>Take control of the environment </a:t>
            </a:r>
          </a:p>
          <a:p>
            <a:pPr lvl="1">
              <a:buFont typeface="Wingdings" panose="05000000000000000000" pitchFamily="2" charset="2"/>
              <a:buChar char="Ø"/>
            </a:pPr>
            <a:r>
              <a:rPr lang="en-AU" dirty="0"/>
              <a:t>Audience will sometimes try to help you by turning off the lights and closing the windows when the projector is turned on. </a:t>
            </a:r>
          </a:p>
          <a:p>
            <a:pPr lvl="1">
              <a:buFont typeface="Wingdings" panose="05000000000000000000" pitchFamily="2" charset="2"/>
              <a:buChar char="Ø"/>
            </a:pPr>
            <a:r>
              <a:rPr lang="en-AU" dirty="0"/>
              <a:t>Unless this is necessary, avoid it. </a:t>
            </a:r>
          </a:p>
          <a:p>
            <a:pPr lvl="1">
              <a:buFont typeface="Wingdings" panose="05000000000000000000" pitchFamily="2" charset="2"/>
              <a:buChar char="Ø"/>
            </a:pPr>
            <a:r>
              <a:rPr lang="en-AU" dirty="0"/>
              <a:t> Dark rooms make people sleepy. </a:t>
            </a:r>
          </a:p>
        </p:txBody>
      </p:sp>
      <p:sp>
        <p:nvSpPr>
          <p:cNvPr id="4" name="Date Placeholder 3">
            <a:extLst>
              <a:ext uri="{FF2B5EF4-FFF2-40B4-BE49-F238E27FC236}">
                <a16:creationId xmlns:a16="http://schemas.microsoft.com/office/drawing/2014/main" id="{88E38AB0-761D-488A-BB84-769105555A34}"/>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B6AC98B1-0076-4145-A4D3-7B50A9091214}"/>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351EDC98-CB3E-4455-882E-7E2E7058BD60}"/>
              </a:ext>
            </a:extLst>
          </p:cNvPr>
          <p:cNvSpPr>
            <a:spLocks noGrp="1"/>
          </p:cNvSpPr>
          <p:nvPr>
            <p:ph type="sldNum" sz="quarter" idx="14"/>
          </p:nvPr>
        </p:nvSpPr>
        <p:spPr/>
        <p:txBody>
          <a:bodyPr/>
          <a:lstStyle/>
          <a:p>
            <a:pPr>
              <a:defRPr/>
            </a:pPr>
            <a:fld id="{A4D7D840-3C4D-4535-9FCE-221E1C945AAA}" type="slidenum">
              <a:rPr lang="en-US" smtClean="0"/>
              <a:pPr>
                <a:defRPr/>
              </a:pPr>
              <a:t>39</a:t>
            </a:fld>
            <a:endParaRPr lang="en-US"/>
          </a:p>
        </p:txBody>
      </p:sp>
    </p:spTree>
    <p:extLst>
      <p:ext uri="{BB962C8B-B14F-4D97-AF65-F5344CB8AC3E}">
        <p14:creationId xmlns:p14="http://schemas.microsoft.com/office/powerpoint/2010/main" val="2167951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590CF6-2D01-4EBF-BBA6-397598B5847B}"/>
              </a:ext>
            </a:extLst>
          </p:cNvPr>
          <p:cNvSpPr>
            <a:spLocks noGrp="1"/>
          </p:cNvSpPr>
          <p:nvPr>
            <p:ph type="body" sz="quarter" idx="12"/>
          </p:nvPr>
        </p:nvSpPr>
        <p:spPr/>
        <p:txBody>
          <a:bodyPr/>
          <a:lstStyle/>
          <a:p>
            <a:r>
              <a:rPr lang="en-AU" sz="4400" dirty="0"/>
              <a:t>conferences</a:t>
            </a:r>
            <a:endParaRPr lang="en-US" sz="4400" dirty="0"/>
          </a:p>
        </p:txBody>
      </p:sp>
      <p:sp>
        <p:nvSpPr>
          <p:cNvPr id="4" name="Date Placeholder 3">
            <a:extLst>
              <a:ext uri="{FF2B5EF4-FFF2-40B4-BE49-F238E27FC236}">
                <a16:creationId xmlns:a16="http://schemas.microsoft.com/office/drawing/2014/main" id="{8347F8BD-3D55-4850-BFF3-8D1224D9C647}"/>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B3820504-5EE3-47CB-8EE5-E0A388615AA2}"/>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DFA4A130-BF9E-4CD7-AAB7-11CCD647CBC8}"/>
              </a:ext>
            </a:extLst>
          </p:cNvPr>
          <p:cNvSpPr>
            <a:spLocks noGrp="1"/>
          </p:cNvSpPr>
          <p:nvPr>
            <p:ph type="sldNum" sz="quarter" idx="14"/>
          </p:nvPr>
        </p:nvSpPr>
        <p:spPr/>
        <p:txBody>
          <a:bodyPr/>
          <a:lstStyle/>
          <a:p>
            <a:pPr>
              <a:defRPr/>
            </a:pPr>
            <a:fld id="{A4D7D840-3C4D-4535-9FCE-221E1C945AAA}" type="slidenum">
              <a:rPr lang="en-US" smtClean="0"/>
              <a:pPr>
                <a:defRPr/>
              </a:pPr>
              <a:t>4</a:t>
            </a:fld>
            <a:endParaRPr lang="en-US"/>
          </a:p>
        </p:txBody>
      </p:sp>
      <p:sp>
        <p:nvSpPr>
          <p:cNvPr id="7" name="Subtitle 2">
            <a:extLst>
              <a:ext uri="{FF2B5EF4-FFF2-40B4-BE49-F238E27FC236}">
                <a16:creationId xmlns:a16="http://schemas.microsoft.com/office/drawing/2014/main" id="{8E1C6C47-DEF7-4E56-BFDA-1C9F3FE2C183}"/>
              </a:ext>
            </a:extLst>
          </p:cNvPr>
          <p:cNvSpPr txBox="1">
            <a:spLocks/>
          </p:cNvSpPr>
          <p:nvPr/>
        </p:nvSpPr>
        <p:spPr>
          <a:xfrm>
            <a:off x="137160" y="1066800"/>
            <a:ext cx="4815840" cy="5715000"/>
          </a:xfrm>
          <a:prstGeom prst="rect">
            <a:avLst/>
          </a:prstGeom>
        </p:spPr>
        <p:txBody>
          <a:bodyPr vert="horz" lIns="91440" tIns="45720" rIns="91440" bIns="45720" rtlCol="0">
            <a:noAutofit/>
          </a:bodyPr>
          <a:lstStyle/>
          <a:p>
            <a:pPr marL="457200" indent="-457200">
              <a:spcAft>
                <a:spcPts val="1200"/>
              </a:spcAft>
              <a:buFont typeface="Wingdings" panose="05000000000000000000" pitchFamily="2" charset="2"/>
              <a:buChar char="q"/>
            </a:pPr>
            <a:r>
              <a:rPr lang="en-AU" sz="2800" b="1" dirty="0">
                <a:solidFill>
                  <a:srgbClr val="00B0F0"/>
                </a:solidFill>
              </a:rPr>
              <a:t>Why attend conferences? </a:t>
            </a:r>
          </a:p>
          <a:p>
            <a:pPr marL="342900" indent="-342900">
              <a:spcAft>
                <a:spcPts val="1200"/>
              </a:spcAft>
              <a:buFont typeface="Wingdings" panose="05000000000000000000" pitchFamily="2" charset="2"/>
              <a:buChar char="Ø"/>
            </a:pPr>
            <a:r>
              <a:rPr lang="en-AU" sz="2000" dirty="0"/>
              <a:t>To publish paper </a:t>
            </a:r>
          </a:p>
          <a:p>
            <a:pPr marL="342900" indent="-342900">
              <a:spcAft>
                <a:spcPts val="1200"/>
              </a:spcAft>
              <a:buFont typeface="Wingdings" panose="05000000000000000000" pitchFamily="2" charset="2"/>
              <a:buChar char="Ø"/>
            </a:pPr>
            <a:r>
              <a:rPr lang="en-AU" sz="2000" dirty="0"/>
              <a:t>To present research findings </a:t>
            </a:r>
          </a:p>
          <a:p>
            <a:pPr marL="342900" indent="-342900">
              <a:spcAft>
                <a:spcPts val="1200"/>
              </a:spcAft>
              <a:buFont typeface="Wingdings" panose="05000000000000000000" pitchFamily="2" charset="2"/>
              <a:buChar char="Ø"/>
            </a:pPr>
            <a:r>
              <a:rPr lang="en-AU" sz="2000" dirty="0"/>
              <a:t>To meet your reviewers </a:t>
            </a:r>
          </a:p>
          <a:p>
            <a:pPr marL="342900" indent="-342900">
              <a:spcAft>
                <a:spcPts val="1200"/>
              </a:spcAft>
              <a:buFont typeface="Wingdings" panose="05000000000000000000" pitchFamily="2" charset="2"/>
              <a:buChar char="Ø"/>
            </a:pPr>
            <a:r>
              <a:rPr lang="en-AU" sz="2000" dirty="0"/>
              <a:t>To meet other researchers </a:t>
            </a:r>
          </a:p>
          <a:p>
            <a:pPr marL="800100" lvl="1" indent="-342900">
              <a:spcAft>
                <a:spcPts val="1200"/>
              </a:spcAft>
              <a:buFont typeface="Wingdings" panose="05000000000000000000" pitchFamily="2" charset="2"/>
              <a:buChar char="v"/>
            </a:pPr>
            <a:r>
              <a:rPr lang="en-AU" sz="2000" dirty="0"/>
              <a:t>Share your research within your field </a:t>
            </a:r>
          </a:p>
          <a:p>
            <a:pPr marL="800100" lvl="1" indent="-342900">
              <a:spcAft>
                <a:spcPts val="1200"/>
              </a:spcAft>
              <a:buFont typeface="Wingdings" panose="05000000000000000000" pitchFamily="2" charset="2"/>
              <a:buChar char="v"/>
            </a:pPr>
            <a:r>
              <a:rPr lang="en-AU" sz="2000" dirty="0"/>
              <a:t>Get feedback that can make your work better</a:t>
            </a:r>
          </a:p>
          <a:p>
            <a:pPr marL="342900" indent="-342900">
              <a:spcAft>
                <a:spcPts val="1200"/>
              </a:spcAft>
              <a:buFont typeface="Wingdings" panose="05000000000000000000" pitchFamily="2" charset="2"/>
              <a:buChar char="Ø"/>
            </a:pPr>
            <a:r>
              <a:rPr lang="en-AU" sz="2000" dirty="0"/>
              <a:t> Each conference has a Technical Committee to assess papers</a:t>
            </a:r>
          </a:p>
          <a:p>
            <a:pPr marL="342900" indent="-342900">
              <a:spcAft>
                <a:spcPts val="1200"/>
              </a:spcAft>
              <a:buFont typeface="Wingdings" panose="05000000000000000000" pitchFamily="2" charset="2"/>
              <a:buChar char="Ø"/>
            </a:pPr>
            <a:r>
              <a:rPr lang="en-AU" sz="2000"/>
              <a:t>The </a:t>
            </a:r>
            <a:r>
              <a:rPr lang="en-AU" sz="2000" dirty="0"/>
              <a:t>time frame between six months and one year before the conference is held </a:t>
            </a:r>
          </a:p>
          <a:p>
            <a:pPr>
              <a:spcAft>
                <a:spcPts val="1200"/>
              </a:spcAft>
            </a:pPr>
            <a:r>
              <a:rPr lang="en-AU" sz="2000" dirty="0"/>
              <a:t> </a:t>
            </a:r>
          </a:p>
          <a:p>
            <a:pPr>
              <a:spcAft>
                <a:spcPts val="1200"/>
              </a:spcAft>
            </a:pPr>
            <a:endParaRPr lang="en-AU" sz="2000" dirty="0"/>
          </a:p>
          <a:p>
            <a:pPr>
              <a:spcAft>
                <a:spcPts val="1200"/>
              </a:spcAft>
            </a:pPr>
            <a:r>
              <a:rPr lang="en-AU" sz="2000" dirty="0"/>
              <a:t> </a:t>
            </a:r>
          </a:p>
          <a:p>
            <a:pPr marL="342900" marR="0" lvl="0" indent="-342900" algn="just" defTabSz="914400" rtl="0" eaLnBrk="1" fontAlgn="auto" latinLnBrk="0" hangingPunct="1">
              <a:lnSpc>
                <a:spcPct val="150000"/>
              </a:lnSpc>
              <a:spcBef>
                <a:spcPct val="20000"/>
              </a:spcBef>
              <a:spcAft>
                <a:spcPts val="1200"/>
              </a:spcAft>
              <a:buClrTx/>
              <a:buSzTx/>
              <a:tabLst/>
              <a:defRPr/>
            </a:pPr>
            <a:endParaRPr kumimoji="0" lang="en-AU"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8" name="Picture 2">
            <a:extLst>
              <a:ext uri="{FF2B5EF4-FFF2-40B4-BE49-F238E27FC236}">
                <a16:creationId xmlns:a16="http://schemas.microsoft.com/office/drawing/2014/main" id="{AD80F458-7FBB-458B-9BA8-FC548DF40B28}"/>
              </a:ext>
            </a:extLst>
          </p:cNvPr>
          <p:cNvPicPr>
            <a:picLocks noChangeAspect="1" noChangeArrowheads="1"/>
          </p:cNvPicPr>
          <p:nvPr/>
        </p:nvPicPr>
        <p:blipFill>
          <a:blip r:embed="rId2" cstate="print"/>
          <a:srcRect/>
          <a:stretch>
            <a:fillRect/>
          </a:stretch>
        </p:blipFill>
        <p:spPr bwMode="auto">
          <a:xfrm>
            <a:off x="4861558" y="1447800"/>
            <a:ext cx="4282441" cy="3814049"/>
          </a:xfrm>
          <a:prstGeom prst="rect">
            <a:avLst/>
          </a:prstGeom>
          <a:noFill/>
          <a:ln w="9525">
            <a:noFill/>
            <a:miter lim="800000"/>
            <a:headEnd/>
            <a:tailEnd/>
          </a:ln>
        </p:spPr>
      </p:pic>
    </p:spTree>
    <p:extLst>
      <p:ext uri="{BB962C8B-B14F-4D97-AF65-F5344CB8AC3E}">
        <p14:creationId xmlns:p14="http://schemas.microsoft.com/office/powerpoint/2010/main" val="352707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fade">
                                      <p:cBhvr>
                                        <p:cTn id="18" dur="500"/>
                                        <p:tgtEl>
                                          <p:spTgt spid="7">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5" end="5"/>
                                            </p:txEl>
                                          </p:spTgt>
                                        </p:tgtEl>
                                        <p:attrNameLst>
                                          <p:attrName>style.visibility</p:attrName>
                                        </p:attrNameLst>
                                      </p:cBhvr>
                                      <p:to>
                                        <p:strVal val="visible"/>
                                      </p:to>
                                    </p:set>
                                    <p:animEffect transition="in" filter="fade">
                                      <p:cBhvr>
                                        <p:cTn id="26" dur="500"/>
                                        <p:tgtEl>
                                          <p:spTgt spid="7">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
                                            <p:txEl>
                                              <p:pRg st="6" end="6"/>
                                            </p:txEl>
                                          </p:spTgt>
                                        </p:tgtEl>
                                        <p:attrNameLst>
                                          <p:attrName>style.visibility</p:attrName>
                                        </p:attrNameLst>
                                      </p:cBhvr>
                                      <p:to>
                                        <p:strVal val="visible"/>
                                      </p:to>
                                    </p:set>
                                    <p:animEffect transition="in" filter="fade">
                                      <p:cBhvr>
                                        <p:cTn id="29" dur="500"/>
                                        <p:tgtEl>
                                          <p:spTgt spid="7">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7" end="7"/>
                                            </p:txEl>
                                          </p:spTgt>
                                        </p:tgtEl>
                                        <p:attrNameLst>
                                          <p:attrName>style.visibility</p:attrName>
                                        </p:attrNameLst>
                                      </p:cBhvr>
                                      <p:to>
                                        <p:strVal val="visible"/>
                                      </p:to>
                                    </p:set>
                                    <p:animEffect transition="in" filter="fade">
                                      <p:cBhvr>
                                        <p:cTn id="34" dur="500"/>
                                        <p:tgtEl>
                                          <p:spTgt spid="7">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animEffect transition="in" filter="fade">
                                      <p:cBhvr>
                                        <p:cTn id="39"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8F4A16-D020-4EC2-88EF-C3C475121E05}"/>
              </a:ext>
            </a:extLst>
          </p:cNvPr>
          <p:cNvSpPr>
            <a:spLocks noGrp="1"/>
          </p:cNvSpPr>
          <p:nvPr>
            <p:ph type="body" sz="quarter" idx="12"/>
          </p:nvPr>
        </p:nvSpPr>
        <p:spPr/>
        <p:txBody>
          <a:bodyPr/>
          <a:lstStyle/>
          <a:p>
            <a:r>
              <a:rPr lang="en-US" altLang="en-US" dirty="0"/>
              <a:t>Some resources</a:t>
            </a:r>
            <a:endParaRPr lang="en-US" dirty="0"/>
          </a:p>
        </p:txBody>
      </p:sp>
      <p:sp>
        <p:nvSpPr>
          <p:cNvPr id="3" name="Text Placeholder 2">
            <a:extLst>
              <a:ext uri="{FF2B5EF4-FFF2-40B4-BE49-F238E27FC236}">
                <a16:creationId xmlns:a16="http://schemas.microsoft.com/office/drawing/2014/main" id="{77AE4580-9340-46D1-81E6-262A9F5E3843}"/>
              </a:ext>
            </a:extLst>
          </p:cNvPr>
          <p:cNvSpPr>
            <a:spLocks noGrp="1"/>
          </p:cNvSpPr>
          <p:nvPr>
            <p:ph type="body" sz="quarter" idx="13"/>
          </p:nvPr>
        </p:nvSpPr>
        <p:spPr/>
        <p:txBody>
          <a:bodyPr/>
          <a:lstStyle/>
          <a:p>
            <a:pPr eaLnBrk="1" hangingPunct="1">
              <a:spcBef>
                <a:spcPts val="0"/>
              </a:spcBef>
              <a:spcAft>
                <a:spcPts val="1800"/>
              </a:spcAft>
            </a:pPr>
            <a:r>
              <a:rPr lang="en-US" altLang="en-US" dirty="0">
                <a:hlinkClick r:id="rId2"/>
              </a:rPr>
              <a:t>http://research.microsoft.com/~simonpj/papers/giving-a-talk/writing-a-paper-slides.pdf</a:t>
            </a:r>
          </a:p>
          <a:p>
            <a:pPr eaLnBrk="1" hangingPunct="1">
              <a:spcBef>
                <a:spcPts val="0"/>
              </a:spcBef>
              <a:spcAft>
                <a:spcPts val="1800"/>
              </a:spcAft>
            </a:pPr>
            <a:r>
              <a:rPr lang="en-US" altLang="en-US" dirty="0">
                <a:hlinkClick r:id="rId2"/>
              </a:rPr>
              <a:t>http://wit.tuwien.ac.at/research/tips/good_research_talk_slides.pdf</a:t>
            </a:r>
            <a:r>
              <a:rPr lang="en-US" altLang="en-US" dirty="0"/>
              <a:t> </a:t>
            </a:r>
          </a:p>
          <a:p>
            <a:pPr eaLnBrk="1" hangingPunct="1">
              <a:spcBef>
                <a:spcPts val="0"/>
              </a:spcBef>
              <a:spcAft>
                <a:spcPts val="1800"/>
              </a:spcAft>
            </a:pPr>
            <a:r>
              <a:rPr lang="en-US" altLang="en-US" dirty="0">
                <a:hlinkClick r:id="rId3"/>
              </a:rPr>
              <a:t>http://research.microsoft.com/~simonpj/papers/giving-a-talk/giving-a-talk-html.html</a:t>
            </a:r>
            <a:r>
              <a:rPr lang="en-US" altLang="en-US" dirty="0"/>
              <a:t> </a:t>
            </a:r>
          </a:p>
          <a:p>
            <a:pPr>
              <a:spcBef>
                <a:spcPts val="0"/>
              </a:spcBef>
              <a:spcAft>
                <a:spcPts val="1800"/>
              </a:spcAft>
            </a:pPr>
            <a:r>
              <a:rPr lang="en-US" altLang="en-US" dirty="0">
                <a:hlinkClick r:id="rId4"/>
              </a:rPr>
              <a:t>http://www.cse.buffalo.edu/~rapaport/howtowrite.html</a:t>
            </a:r>
            <a:endParaRPr lang="en-US" altLang="en-US" dirty="0"/>
          </a:p>
          <a:p>
            <a:pPr>
              <a:spcBef>
                <a:spcPts val="0"/>
              </a:spcBef>
              <a:spcAft>
                <a:spcPts val="1800"/>
              </a:spcAft>
            </a:pPr>
            <a:r>
              <a:rPr lang="en-US" altLang="en-US" dirty="0">
                <a:hlinkClick r:id="rId5"/>
              </a:rPr>
              <a:t>http://www.iasted.org/conferences/formatting/Presentations-Tips.ppt</a:t>
            </a:r>
            <a:endParaRPr lang="en-US" altLang="en-US" dirty="0"/>
          </a:p>
          <a:p>
            <a:pPr>
              <a:spcBef>
                <a:spcPts val="0"/>
              </a:spcBef>
              <a:spcAft>
                <a:spcPts val="1800"/>
              </a:spcAft>
            </a:pPr>
            <a:endParaRPr lang="en-US" altLang="en-US" dirty="0"/>
          </a:p>
          <a:p>
            <a:pPr eaLnBrk="1" hangingPunct="1">
              <a:spcBef>
                <a:spcPts val="0"/>
              </a:spcBef>
              <a:spcAft>
                <a:spcPts val="1800"/>
              </a:spcAft>
            </a:pPr>
            <a:endParaRPr lang="en-US" altLang="en-US" dirty="0"/>
          </a:p>
          <a:p>
            <a:pPr>
              <a:spcBef>
                <a:spcPts val="0"/>
              </a:spcBef>
              <a:spcAft>
                <a:spcPts val="1800"/>
              </a:spcAft>
            </a:pPr>
            <a:endParaRPr lang="en-US" dirty="0"/>
          </a:p>
        </p:txBody>
      </p:sp>
      <p:sp>
        <p:nvSpPr>
          <p:cNvPr id="4" name="Date Placeholder 3">
            <a:extLst>
              <a:ext uri="{FF2B5EF4-FFF2-40B4-BE49-F238E27FC236}">
                <a16:creationId xmlns:a16="http://schemas.microsoft.com/office/drawing/2014/main" id="{4C6977BE-9F01-4422-8E99-C488F83F4406}"/>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6CBA0014-CC10-4DCE-820B-CBDDAD158438}"/>
              </a:ext>
            </a:extLst>
          </p:cNvPr>
          <p:cNvSpPr>
            <a:spLocks noGrp="1"/>
          </p:cNvSpPr>
          <p:nvPr>
            <p:ph type="sldNum" sz="quarter" idx="14"/>
          </p:nvPr>
        </p:nvSpPr>
        <p:spPr/>
        <p:txBody>
          <a:bodyPr/>
          <a:lstStyle/>
          <a:p>
            <a:pPr>
              <a:defRPr/>
            </a:pPr>
            <a:fld id="{A4D7D840-3C4D-4535-9FCE-221E1C945AAA}" type="slidenum">
              <a:rPr lang="en-US" smtClean="0"/>
              <a:pPr>
                <a:defRPr/>
              </a:pPr>
              <a:t>40</a:t>
            </a:fld>
            <a:endParaRPr lang="en-US"/>
          </a:p>
        </p:txBody>
      </p:sp>
    </p:spTree>
    <p:extLst>
      <p:ext uri="{BB962C8B-B14F-4D97-AF65-F5344CB8AC3E}">
        <p14:creationId xmlns:p14="http://schemas.microsoft.com/office/powerpoint/2010/main" val="20660255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8F4A16-D020-4EC2-88EF-C3C475121E05}"/>
              </a:ext>
            </a:extLst>
          </p:cNvPr>
          <p:cNvSpPr>
            <a:spLocks noGrp="1"/>
          </p:cNvSpPr>
          <p:nvPr>
            <p:ph type="body" sz="quarter" idx="12"/>
          </p:nvPr>
        </p:nvSpPr>
        <p:spPr/>
        <p:txBody>
          <a:bodyPr/>
          <a:lstStyle/>
          <a:p>
            <a:r>
              <a:rPr lang="en-US" altLang="en-US" dirty="0"/>
              <a:t>Some resources</a:t>
            </a:r>
            <a:endParaRPr lang="en-US" dirty="0"/>
          </a:p>
        </p:txBody>
      </p:sp>
      <p:sp>
        <p:nvSpPr>
          <p:cNvPr id="3" name="Text Placeholder 2">
            <a:extLst>
              <a:ext uri="{FF2B5EF4-FFF2-40B4-BE49-F238E27FC236}">
                <a16:creationId xmlns:a16="http://schemas.microsoft.com/office/drawing/2014/main" id="{77AE4580-9340-46D1-81E6-262A9F5E3843}"/>
              </a:ext>
            </a:extLst>
          </p:cNvPr>
          <p:cNvSpPr>
            <a:spLocks noGrp="1"/>
          </p:cNvSpPr>
          <p:nvPr>
            <p:ph type="body" sz="quarter" idx="13"/>
          </p:nvPr>
        </p:nvSpPr>
        <p:spPr/>
        <p:txBody>
          <a:bodyPr>
            <a:normAutofit/>
          </a:bodyPr>
          <a:lstStyle/>
          <a:p>
            <a:pPr marL="457200" indent="-457200" algn="just">
              <a:buFont typeface="+mj-lt"/>
              <a:buAutoNum type="arabicPeriod"/>
            </a:pPr>
            <a:r>
              <a:rPr lang="en-AU" sz="2000" dirty="0"/>
              <a:t>How to prepare and present a conference presentation, http://blogs.baruch.cuny.edu/cacophony/2010/10/13/how-to-prepare-and-present-a-conference-presentation </a:t>
            </a:r>
          </a:p>
          <a:p>
            <a:pPr marL="457200" indent="-457200" algn="just">
              <a:buFont typeface="+mj-lt"/>
              <a:buAutoNum type="arabicPeriod"/>
            </a:pPr>
            <a:endParaRPr lang="en-AU" sz="2000" dirty="0"/>
          </a:p>
          <a:p>
            <a:pPr marL="457200" indent="-457200" algn="just">
              <a:buFont typeface="+mj-lt"/>
              <a:buAutoNum type="arabicPeriod"/>
            </a:pPr>
            <a:r>
              <a:rPr lang="en-AU" sz="2000" dirty="0"/>
              <a:t>Steve Wallace, How to Present a Paper at an Academic Conference, www.editing.tw/download/SpeechD.ppt </a:t>
            </a:r>
          </a:p>
          <a:p>
            <a:pPr marL="457200" indent="-457200" algn="just">
              <a:buFont typeface="+mj-lt"/>
              <a:buAutoNum type="arabicPeriod"/>
            </a:pPr>
            <a:endParaRPr lang="en-AU" sz="2000" dirty="0"/>
          </a:p>
          <a:p>
            <a:pPr marL="457200" indent="-457200" algn="just">
              <a:buFont typeface="+mj-lt"/>
              <a:buAutoNum type="arabicPeriod"/>
            </a:pPr>
            <a:r>
              <a:rPr lang="en-AU" sz="2000" dirty="0"/>
              <a:t>How to present a paper at a conference when. English is not your first language, http://aspirecongress.org/wp-content/uploads/2014/02/How-to-present-a-paper-at-a-conference-when-English-is-not-your-first-language-Robert-Norman.pdf </a:t>
            </a:r>
          </a:p>
          <a:p>
            <a:pPr marL="457200" indent="-457200">
              <a:spcBef>
                <a:spcPts val="0"/>
              </a:spcBef>
              <a:spcAft>
                <a:spcPts val="1800"/>
              </a:spcAft>
              <a:buFont typeface="+mj-lt"/>
              <a:buAutoNum type="arabicPeriod"/>
            </a:pPr>
            <a:endParaRPr lang="en-US" altLang="en-US" sz="2000" dirty="0"/>
          </a:p>
          <a:p>
            <a:pPr marL="457200" indent="-457200" eaLnBrk="1" hangingPunct="1">
              <a:spcBef>
                <a:spcPts val="0"/>
              </a:spcBef>
              <a:spcAft>
                <a:spcPts val="1800"/>
              </a:spcAft>
              <a:buFont typeface="+mj-lt"/>
              <a:buAutoNum type="arabicPeriod"/>
            </a:pPr>
            <a:endParaRPr lang="en-US" altLang="en-US" sz="2000" dirty="0"/>
          </a:p>
          <a:p>
            <a:pPr marL="457200" indent="-457200">
              <a:spcBef>
                <a:spcPts val="0"/>
              </a:spcBef>
              <a:spcAft>
                <a:spcPts val="1800"/>
              </a:spcAft>
              <a:buFont typeface="+mj-lt"/>
              <a:buAutoNum type="arabicPeriod"/>
            </a:pPr>
            <a:endParaRPr lang="en-US" sz="2000" dirty="0"/>
          </a:p>
        </p:txBody>
      </p:sp>
      <p:sp>
        <p:nvSpPr>
          <p:cNvPr id="4" name="Date Placeholder 3">
            <a:extLst>
              <a:ext uri="{FF2B5EF4-FFF2-40B4-BE49-F238E27FC236}">
                <a16:creationId xmlns:a16="http://schemas.microsoft.com/office/drawing/2014/main" id="{4C6977BE-9F01-4422-8E99-C488F83F4406}"/>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Slide Number Placeholder 4">
            <a:extLst>
              <a:ext uri="{FF2B5EF4-FFF2-40B4-BE49-F238E27FC236}">
                <a16:creationId xmlns:a16="http://schemas.microsoft.com/office/drawing/2014/main" id="{6CBA0014-CC10-4DCE-820B-CBDDAD158438}"/>
              </a:ext>
            </a:extLst>
          </p:cNvPr>
          <p:cNvSpPr>
            <a:spLocks noGrp="1"/>
          </p:cNvSpPr>
          <p:nvPr>
            <p:ph type="sldNum" sz="quarter" idx="14"/>
          </p:nvPr>
        </p:nvSpPr>
        <p:spPr/>
        <p:txBody>
          <a:bodyPr/>
          <a:lstStyle/>
          <a:p>
            <a:pPr>
              <a:defRPr/>
            </a:pPr>
            <a:fld id="{A4D7D840-3C4D-4535-9FCE-221E1C945AAA}" type="slidenum">
              <a:rPr lang="en-US" smtClean="0"/>
              <a:pPr>
                <a:defRPr/>
              </a:pPr>
              <a:t>41</a:t>
            </a:fld>
            <a:endParaRPr lang="en-US"/>
          </a:p>
        </p:txBody>
      </p:sp>
    </p:spTree>
    <p:extLst>
      <p:ext uri="{BB962C8B-B14F-4D97-AF65-F5344CB8AC3E}">
        <p14:creationId xmlns:p14="http://schemas.microsoft.com/office/powerpoint/2010/main" val="2878868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D85BB8-C9D3-47F7-A64A-8C0AE33BCCFD}"/>
              </a:ext>
            </a:extLst>
          </p:cNvPr>
          <p:cNvSpPr>
            <a:spLocks noGrp="1"/>
          </p:cNvSpPr>
          <p:nvPr>
            <p:ph type="body" sz="quarter" idx="12"/>
          </p:nvPr>
        </p:nvSpPr>
        <p:spPr/>
        <p:txBody>
          <a:bodyPr/>
          <a:lstStyle/>
          <a:p>
            <a:r>
              <a:rPr lang="en-AU" dirty="0"/>
              <a:t>Preparing for Conference Presentation</a:t>
            </a:r>
          </a:p>
        </p:txBody>
      </p:sp>
      <p:sp>
        <p:nvSpPr>
          <p:cNvPr id="4" name="Date Placeholder 3">
            <a:extLst>
              <a:ext uri="{FF2B5EF4-FFF2-40B4-BE49-F238E27FC236}">
                <a16:creationId xmlns:a16="http://schemas.microsoft.com/office/drawing/2014/main" id="{4D19F762-91FA-4AE7-AF2F-F8BE73FC82D9}"/>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6E00058D-C49D-4D66-A115-33E8135E1DCF}"/>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E35C546D-5C0C-4F95-A9D2-3DC7D4BB1F7C}"/>
              </a:ext>
            </a:extLst>
          </p:cNvPr>
          <p:cNvSpPr>
            <a:spLocks noGrp="1"/>
          </p:cNvSpPr>
          <p:nvPr>
            <p:ph type="sldNum" sz="quarter" idx="14"/>
          </p:nvPr>
        </p:nvSpPr>
        <p:spPr/>
        <p:txBody>
          <a:bodyPr/>
          <a:lstStyle/>
          <a:p>
            <a:pPr>
              <a:defRPr/>
            </a:pPr>
            <a:fld id="{A4D7D840-3C4D-4535-9FCE-221E1C945AAA}" type="slidenum">
              <a:rPr lang="en-US" smtClean="0"/>
              <a:pPr>
                <a:defRPr/>
              </a:pPr>
              <a:t>5</a:t>
            </a:fld>
            <a:endParaRPr lang="en-US"/>
          </a:p>
        </p:txBody>
      </p:sp>
      <p:sp>
        <p:nvSpPr>
          <p:cNvPr id="7" name="Subtitle 2">
            <a:extLst>
              <a:ext uri="{FF2B5EF4-FFF2-40B4-BE49-F238E27FC236}">
                <a16:creationId xmlns:a16="http://schemas.microsoft.com/office/drawing/2014/main" id="{12A9742B-03B4-4F61-9882-DC6CE84789CE}"/>
              </a:ext>
            </a:extLst>
          </p:cNvPr>
          <p:cNvSpPr txBox="1">
            <a:spLocks/>
          </p:cNvSpPr>
          <p:nvPr/>
        </p:nvSpPr>
        <p:spPr>
          <a:xfrm>
            <a:off x="152400" y="1066800"/>
            <a:ext cx="3962400" cy="5562600"/>
          </a:xfrm>
          <a:prstGeom prst="rect">
            <a:avLst/>
          </a:prstGeom>
        </p:spPr>
        <p:txBody>
          <a:bodyPr vert="horz" lIns="91440" tIns="45720" rIns="91440" bIns="45720" rtlCol="0">
            <a:noAutofit/>
          </a:bodyPr>
          <a:lstStyle/>
          <a:p>
            <a:pPr marL="342900" indent="-342900" algn="just">
              <a:spcAft>
                <a:spcPts val="1800"/>
              </a:spcAft>
              <a:buFont typeface="Wingdings" panose="05000000000000000000" pitchFamily="2" charset="2"/>
              <a:buChar char="Ø"/>
            </a:pPr>
            <a:r>
              <a:rPr lang="en-AU" sz="2400" dirty="0"/>
              <a:t>Strict time limits given for presentation. </a:t>
            </a:r>
          </a:p>
          <a:p>
            <a:pPr marL="342900" indent="-342900" algn="just">
              <a:spcAft>
                <a:spcPts val="1800"/>
              </a:spcAft>
              <a:buFont typeface="Wingdings" panose="05000000000000000000" pitchFamily="2" charset="2"/>
              <a:buChar char="Ø"/>
            </a:pPr>
            <a:r>
              <a:rPr lang="en-AU" sz="2400" dirty="0">
                <a:solidFill>
                  <a:srgbClr val="0070C0"/>
                </a:solidFill>
              </a:rPr>
              <a:t>A session chair is responsible for the timely presentation of the papers allocated to the session. </a:t>
            </a:r>
          </a:p>
          <a:p>
            <a:pPr marL="342900" indent="-342900" algn="just">
              <a:spcAft>
                <a:spcPts val="1800"/>
              </a:spcAft>
              <a:buFont typeface="Wingdings" panose="05000000000000000000" pitchFamily="2" charset="2"/>
              <a:buChar char="Ø"/>
            </a:pPr>
            <a:r>
              <a:rPr lang="en-AU" sz="2400" dirty="0"/>
              <a:t>Each speaker is allocated a time slot </a:t>
            </a:r>
          </a:p>
          <a:p>
            <a:pPr marL="342900" indent="-342900" algn="just">
              <a:spcAft>
                <a:spcPts val="1800"/>
              </a:spcAft>
              <a:buFont typeface="Wingdings" panose="05000000000000000000" pitchFamily="2" charset="2"/>
              <a:buChar char="Ø"/>
            </a:pPr>
            <a:r>
              <a:rPr lang="en-AU" sz="2400" dirty="0">
                <a:solidFill>
                  <a:srgbClr val="0070C0"/>
                </a:solidFill>
              </a:rPr>
              <a:t>The time limit is well known before the conference. </a:t>
            </a:r>
          </a:p>
          <a:p>
            <a:pPr algn="just">
              <a:spcAft>
                <a:spcPts val="1800"/>
              </a:spcAft>
            </a:pPr>
            <a:endParaRPr lang="en-AU" sz="2400" dirty="0"/>
          </a:p>
          <a:p>
            <a:pPr algn="just">
              <a:spcAft>
                <a:spcPts val="1800"/>
              </a:spcAft>
            </a:pPr>
            <a:r>
              <a:rPr lang="en-AU" sz="2400" dirty="0"/>
              <a:t> </a:t>
            </a:r>
          </a:p>
          <a:p>
            <a:pPr marL="342900" marR="0" lvl="0" indent="-342900" algn="just" defTabSz="914400" rtl="0" eaLnBrk="1" fontAlgn="auto" latinLnBrk="0" hangingPunct="1">
              <a:lnSpc>
                <a:spcPct val="150000"/>
              </a:lnSpc>
              <a:spcBef>
                <a:spcPct val="20000"/>
              </a:spcBef>
              <a:spcAft>
                <a:spcPts val="1800"/>
              </a:spcAft>
              <a:buClrTx/>
              <a:buSzTx/>
              <a:tabLst/>
              <a:defRPr/>
            </a:pPr>
            <a:endParaRPr kumimoji="0" lang="en-AU" sz="2400" b="0" i="0" u="none" strike="noStrike" kern="1200" cap="none" spc="0" normalizeH="0" baseline="0" noProof="0" dirty="0">
              <a:ln>
                <a:noFill/>
              </a:ln>
              <a:solidFill>
                <a:schemeClr val="tx1"/>
              </a:solidFill>
              <a:effectLst/>
              <a:uLnTx/>
              <a:uFillTx/>
              <a:latin typeface="+mn-lt"/>
              <a:ea typeface="+mn-ea"/>
              <a:cs typeface="+mn-cs"/>
            </a:endParaRPr>
          </a:p>
        </p:txBody>
      </p:sp>
      <p:pic>
        <p:nvPicPr>
          <p:cNvPr id="8" name="Picture 2">
            <a:extLst>
              <a:ext uri="{FF2B5EF4-FFF2-40B4-BE49-F238E27FC236}">
                <a16:creationId xmlns:a16="http://schemas.microsoft.com/office/drawing/2014/main" id="{32A6CF87-EADC-44D3-9041-9E68572E1CF5}"/>
              </a:ext>
            </a:extLst>
          </p:cNvPr>
          <p:cNvPicPr>
            <a:picLocks noChangeAspect="1" noChangeArrowheads="1"/>
          </p:cNvPicPr>
          <p:nvPr/>
        </p:nvPicPr>
        <p:blipFill>
          <a:blip r:embed="rId2" cstate="print"/>
          <a:srcRect/>
          <a:stretch>
            <a:fillRect/>
          </a:stretch>
        </p:blipFill>
        <p:spPr bwMode="auto">
          <a:xfrm>
            <a:off x="4511842" y="1066800"/>
            <a:ext cx="4632158" cy="5334000"/>
          </a:xfrm>
          <a:prstGeom prst="rect">
            <a:avLst/>
          </a:prstGeom>
          <a:noFill/>
          <a:ln w="9525">
            <a:noFill/>
            <a:miter lim="800000"/>
            <a:headEnd/>
            <a:tailEnd/>
          </a:ln>
        </p:spPr>
      </p:pic>
    </p:spTree>
    <p:extLst>
      <p:ext uri="{BB962C8B-B14F-4D97-AF65-F5344CB8AC3E}">
        <p14:creationId xmlns:p14="http://schemas.microsoft.com/office/powerpoint/2010/main" val="2075106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CC3B31-4EAA-400B-90E3-C0685D4210F8}"/>
              </a:ext>
            </a:extLst>
          </p:cNvPr>
          <p:cNvSpPr>
            <a:spLocks noGrp="1"/>
          </p:cNvSpPr>
          <p:nvPr>
            <p:ph type="body" sz="quarter" idx="12"/>
          </p:nvPr>
        </p:nvSpPr>
        <p:spPr/>
        <p:txBody>
          <a:bodyPr/>
          <a:lstStyle/>
          <a:p>
            <a:r>
              <a:rPr lang="en-AU" dirty="0"/>
              <a:t>Preparation ...</a:t>
            </a:r>
          </a:p>
        </p:txBody>
      </p:sp>
      <p:sp>
        <p:nvSpPr>
          <p:cNvPr id="4" name="Date Placeholder 3">
            <a:extLst>
              <a:ext uri="{FF2B5EF4-FFF2-40B4-BE49-F238E27FC236}">
                <a16:creationId xmlns:a16="http://schemas.microsoft.com/office/drawing/2014/main" id="{3D8A7FAC-5BBB-41CD-A5C3-38BF002BCEF2}"/>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8A7B6F16-1C46-4D5C-B197-5277E0D7407F}"/>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EA1047A0-66C5-49C1-A6F2-62BD3AE53D55}"/>
              </a:ext>
            </a:extLst>
          </p:cNvPr>
          <p:cNvSpPr>
            <a:spLocks noGrp="1"/>
          </p:cNvSpPr>
          <p:nvPr>
            <p:ph type="sldNum" sz="quarter" idx="14"/>
          </p:nvPr>
        </p:nvSpPr>
        <p:spPr/>
        <p:txBody>
          <a:bodyPr/>
          <a:lstStyle/>
          <a:p>
            <a:pPr>
              <a:defRPr/>
            </a:pPr>
            <a:fld id="{A4D7D840-3C4D-4535-9FCE-221E1C945AAA}" type="slidenum">
              <a:rPr lang="en-US" smtClean="0"/>
              <a:pPr>
                <a:defRPr/>
              </a:pPr>
              <a:t>6</a:t>
            </a:fld>
            <a:endParaRPr lang="en-US"/>
          </a:p>
        </p:txBody>
      </p:sp>
      <p:sp>
        <p:nvSpPr>
          <p:cNvPr id="7" name="Subtitle 2">
            <a:extLst>
              <a:ext uri="{FF2B5EF4-FFF2-40B4-BE49-F238E27FC236}">
                <a16:creationId xmlns:a16="http://schemas.microsoft.com/office/drawing/2014/main" id="{EDAA8409-78DA-43F1-9DF4-9994344A1963}"/>
              </a:ext>
            </a:extLst>
          </p:cNvPr>
          <p:cNvSpPr txBox="1">
            <a:spLocks/>
          </p:cNvSpPr>
          <p:nvPr/>
        </p:nvSpPr>
        <p:spPr>
          <a:xfrm>
            <a:off x="152400" y="1066800"/>
            <a:ext cx="4419600" cy="5562600"/>
          </a:xfrm>
          <a:prstGeom prst="rect">
            <a:avLst/>
          </a:prstGeom>
          <a:ln>
            <a:solidFill>
              <a:schemeClr val="accent1"/>
            </a:solidFill>
          </a:ln>
        </p:spPr>
        <p:txBody>
          <a:bodyPr vert="horz" lIns="91440" tIns="45720" rIns="91440" bIns="45720" rtlCol="0">
            <a:noAutofit/>
          </a:bodyPr>
          <a:lstStyle/>
          <a:p>
            <a:pPr marL="342900" indent="-342900">
              <a:buFont typeface="Wingdings" panose="05000000000000000000" pitchFamily="2" charset="2"/>
              <a:buChar char="q"/>
            </a:pPr>
            <a:r>
              <a:rPr lang="en-AU" sz="2000" dirty="0"/>
              <a:t>One slide per minute </a:t>
            </a:r>
          </a:p>
          <a:p>
            <a:pPr marL="800100" lvl="1" indent="-342900">
              <a:buFont typeface="Wingdings" panose="05000000000000000000" pitchFamily="2" charset="2"/>
              <a:buChar char="Ø"/>
            </a:pPr>
            <a:r>
              <a:rPr lang="en-AU" sz="2000" dirty="0"/>
              <a:t>too many slides, difficult for the audience to follow.</a:t>
            </a:r>
          </a:p>
          <a:p>
            <a:r>
              <a:rPr lang="en-AU" sz="2000" dirty="0"/>
              <a:t> </a:t>
            </a:r>
          </a:p>
          <a:p>
            <a:pPr marL="342900" indent="-342900">
              <a:buFont typeface="Wingdings" panose="05000000000000000000" pitchFamily="2" charset="2"/>
              <a:buChar char="q"/>
            </a:pPr>
            <a:r>
              <a:rPr lang="en-AU" sz="2000" b="1" dirty="0">
                <a:solidFill>
                  <a:srgbClr val="0070C0"/>
                </a:solidFill>
              </a:rPr>
              <a:t>Rule of thumb:</a:t>
            </a:r>
            <a:r>
              <a:rPr lang="en-AU" sz="2000" dirty="0">
                <a:solidFill>
                  <a:srgbClr val="0070C0"/>
                </a:solidFill>
              </a:rPr>
              <a:t> </a:t>
            </a:r>
            <a:r>
              <a:rPr lang="en-AU" sz="2000" dirty="0"/>
              <a:t>1 hour in preparation for 5 minutes of talking </a:t>
            </a:r>
          </a:p>
          <a:p>
            <a:endParaRPr lang="en-AU" sz="2000" dirty="0"/>
          </a:p>
          <a:p>
            <a:pPr marL="342900" indent="-342900">
              <a:buFont typeface="Wingdings" panose="05000000000000000000" pitchFamily="2" charset="2"/>
              <a:buChar char="q"/>
            </a:pPr>
            <a:r>
              <a:rPr lang="en-AU" sz="2000" dirty="0"/>
              <a:t>More time to prepare a short version of presentation than a longer one</a:t>
            </a:r>
          </a:p>
          <a:p>
            <a:pPr marL="342900" indent="-342900">
              <a:spcBef>
                <a:spcPts val="1200"/>
              </a:spcBef>
              <a:buFont typeface="Wingdings" panose="05000000000000000000" pitchFamily="2" charset="2"/>
              <a:buChar char="q"/>
            </a:pPr>
            <a:r>
              <a:rPr lang="en-AU" sz="2400" b="1" dirty="0">
                <a:solidFill>
                  <a:srgbClr val="0070C0"/>
                </a:solidFill>
              </a:rPr>
              <a:t>Structure: </a:t>
            </a:r>
          </a:p>
          <a:p>
            <a:pPr marL="800100" lvl="1" indent="-342900">
              <a:buFont typeface="Wingdings" panose="05000000000000000000" pitchFamily="2" charset="2"/>
              <a:buChar char="Ø"/>
            </a:pPr>
            <a:r>
              <a:rPr lang="en-AU" sz="2000" dirty="0"/>
              <a:t>Decide on a definite structure or format </a:t>
            </a:r>
          </a:p>
          <a:p>
            <a:pPr marL="1200150" lvl="2" indent="-285750">
              <a:buFont typeface="Wingdings" panose="05000000000000000000" pitchFamily="2" charset="2"/>
              <a:buChar char="ü"/>
            </a:pPr>
            <a:r>
              <a:rPr lang="en-AU" dirty="0"/>
              <a:t>talk without structure is a woolly mess </a:t>
            </a:r>
          </a:p>
          <a:p>
            <a:pPr marL="342900" indent="-342900">
              <a:buFont typeface="Wingdings" panose="05000000000000000000" pitchFamily="2" charset="2"/>
              <a:buChar char="Ø"/>
            </a:pPr>
            <a:r>
              <a:rPr lang="en-AU" sz="2000" dirty="0"/>
              <a:t>Simple structure </a:t>
            </a:r>
          </a:p>
          <a:p>
            <a:pPr marL="342900" indent="-342900">
              <a:buFont typeface="Wingdings" panose="05000000000000000000" pitchFamily="2" charset="2"/>
              <a:buChar char="Ø"/>
            </a:pPr>
            <a:r>
              <a:rPr lang="en-AU" sz="2000" dirty="0"/>
              <a:t>Take out unnecessary items</a:t>
            </a:r>
          </a:p>
          <a:p>
            <a:r>
              <a:rPr lang="en-AU" sz="2000" dirty="0"/>
              <a:t> </a:t>
            </a:r>
          </a:p>
          <a:p>
            <a:endParaRPr lang="en-AU" sz="2000" dirty="0"/>
          </a:p>
          <a:p>
            <a:r>
              <a:rPr lang="en-AU" sz="2000" dirty="0"/>
              <a:t> </a:t>
            </a:r>
          </a:p>
          <a:p>
            <a:pPr marL="342900" marR="0" lvl="0" indent="-342900" algn="just" defTabSz="914400" rtl="0" eaLnBrk="1" fontAlgn="auto" latinLnBrk="0" hangingPunct="1">
              <a:lnSpc>
                <a:spcPct val="150000"/>
              </a:lnSpc>
              <a:spcBef>
                <a:spcPct val="20000"/>
              </a:spcBef>
              <a:spcAft>
                <a:spcPts val="0"/>
              </a:spcAft>
              <a:buClrTx/>
              <a:buSzTx/>
              <a:tabLst/>
              <a:defRPr/>
            </a:pPr>
            <a:endParaRPr kumimoji="0" lang="en-AU" sz="20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Subtitle 2">
            <a:extLst>
              <a:ext uri="{FF2B5EF4-FFF2-40B4-BE49-F238E27FC236}">
                <a16:creationId xmlns:a16="http://schemas.microsoft.com/office/drawing/2014/main" id="{DFBA1D7E-D4E3-4DB0-8EC6-5B8A142DE122}"/>
              </a:ext>
            </a:extLst>
          </p:cNvPr>
          <p:cNvSpPr txBox="1">
            <a:spLocks/>
          </p:cNvSpPr>
          <p:nvPr/>
        </p:nvSpPr>
        <p:spPr>
          <a:xfrm>
            <a:off x="4572000" y="1066800"/>
            <a:ext cx="4419600" cy="5562600"/>
          </a:xfrm>
          <a:prstGeom prst="rect">
            <a:avLst/>
          </a:prstGeom>
          <a:ln>
            <a:solidFill>
              <a:schemeClr val="accent1"/>
            </a:solidFill>
          </a:ln>
        </p:spPr>
        <p:txBody>
          <a:bodyPr vert="horz" lIns="91440" tIns="45720" rIns="91440" bIns="45720" rtlCol="0">
            <a:noAutofit/>
          </a:bodyPr>
          <a:lstStyle/>
          <a:p>
            <a:pPr marL="342900" indent="-342900">
              <a:spcAft>
                <a:spcPts val="1800"/>
              </a:spcAft>
              <a:buFont typeface="Wingdings" panose="05000000000000000000" pitchFamily="2" charset="2"/>
              <a:buChar char="q"/>
            </a:pPr>
            <a:r>
              <a:rPr lang="en-AU" sz="2400" b="1" dirty="0">
                <a:solidFill>
                  <a:srgbClr val="0070C0"/>
                </a:solidFill>
              </a:rPr>
              <a:t>Timing issues </a:t>
            </a:r>
          </a:p>
          <a:p>
            <a:pPr lvl="1" indent="-285750">
              <a:spcAft>
                <a:spcPts val="1800"/>
              </a:spcAft>
              <a:buFont typeface="Wingdings" panose="05000000000000000000" pitchFamily="2" charset="2"/>
              <a:buChar char="Ø"/>
            </a:pPr>
            <a:r>
              <a:rPr lang="en-AU" sz="2000" dirty="0"/>
              <a:t>The oral presentation is usually a 12 to 15 minutes </a:t>
            </a:r>
          </a:p>
          <a:p>
            <a:pPr lvl="1" indent="-285750">
              <a:spcAft>
                <a:spcPts val="1800"/>
              </a:spcAft>
              <a:buFont typeface="Wingdings" panose="05000000000000000000" pitchFamily="2" charset="2"/>
              <a:buChar char="Ø"/>
            </a:pPr>
            <a:r>
              <a:rPr lang="en-AU" sz="2000" dirty="0"/>
              <a:t>Questions and answers 3 to 5 minutes </a:t>
            </a:r>
          </a:p>
          <a:p>
            <a:pPr lvl="1" indent="-285750">
              <a:spcAft>
                <a:spcPts val="1800"/>
              </a:spcAft>
              <a:buFont typeface="Wingdings" panose="05000000000000000000" pitchFamily="2" charset="2"/>
              <a:buChar char="Ø"/>
            </a:pPr>
            <a:r>
              <a:rPr lang="en-AU" sz="2000" dirty="0"/>
              <a:t>Exceeding time limit is not polite </a:t>
            </a:r>
          </a:p>
          <a:p>
            <a:pPr lvl="1" indent="-285750">
              <a:spcAft>
                <a:spcPts val="1800"/>
              </a:spcAft>
              <a:buFont typeface="Wingdings" panose="05000000000000000000" pitchFamily="2" charset="2"/>
              <a:buChar char="Ø"/>
            </a:pPr>
            <a:r>
              <a:rPr lang="en-AU" sz="2000" dirty="0"/>
              <a:t>If don’t have enough time, just skip slides, say less about each slide, or go directly to the conclusion. </a:t>
            </a:r>
            <a:endParaRPr lang="en-AU" sz="2800" dirty="0"/>
          </a:p>
          <a:p>
            <a:pPr lvl="1" indent="-285750">
              <a:spcAft>
                <a:spcPts val="1800"/>
              </a:spcAft>
              <a:buFont typeface="Wingdings" panose="05000000000000000000" pitchFamily="2" charset="2"/>
              <a:buChar char="Ø"/>
            </a:pPr>
            <a:r>
              <a:rPr lang="en-AU" sz="2000" dirty="0"/>
              <a:t>Practice exactly as you plan to deliver it. </a:t>
            </a:r>
          </a:p>
          <a:p>
            <a:pPr>
              <a:spcAft>
                <a:spcPts val="1800"/>
              </a:spcAft>
            </a:pPr>
            <a:r>
              <a:rPr lang="en-AU" sz="2800" dirty="0"/>
              <a:t> </a:t>
            </a:r>
          </a:p>
          <a:p>
            <a:pPr>
              <a:spcAft>
                <a:spcPts val="1800"/>
              </a:spcAft>
            </a:pPr>
            <a:endParaRPr lang="en-AU" sz="2400" dirty="0"/>
          </a:p>
          <a:p>
            <a:pPr>
              <a:spcAft>
                <a:spcPts val="1800"/>
              </a:spcAft>
            </a:pPr>
            <a:r>
              <a:rPr lang="en-AU" sz="2400" dirty="0"/>
              <a:t> </a:t>
            </a:r>
          </a:p>
          <a:p>
            <a:pPr marL="342900" marR="0" lvl="0" indent="-342900" algn="just" defTabSz="914400" rtl="0" eaLnBrk="1" fontAlgn="auto" latinLnBrk="0" hangingPunct="1">
              <a:lnSpc>
                <a:spcPct val="150000"/>
              </a:lnSpc>
              <a:spcBef>
                <a:spcPct val="20000"/>
              </a:spcBef>
              <a:spcAft>
                <a:spcPts val="1800"/>
              </a:spcAft>
              <a:buClrTx/>
              <a:buSzTx/>
              <a:tabLst/>
              <a:defRPr/>
            </a:pPr>
            <a:endParaRPr kumimoji="0" lang="en-AU" sz="24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428730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Effect transition="in" filter="fade">
                                      <p:cBhvr>
                                        <p:cTn id="15" dur="500"/>
                                        <p:tgtEl>
                                          <p:spTgt spid="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5" end="5"/>
                                            </p:txEl>
                                          </p:spTgt>
                                        </p:tgtEl>
                                        <p:attrNameLst>
                                          <p:attrName>style.visibility</p:attrName>
                                        </p:attrNameLst>
                                      </p:cBhvr>
                                      <p:to>
                                        <p:strVal val="visible"/>
                                      </p:to>
                                    </p:set>
                                    <p:animEffect transition="in" filter="fade">
                                      <p:cBhvr>
                                        <p:cTn id="20" dur="500"/>
                                        <p:tgtEl>
                                          <p:spTgt spid="7">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animEffect transition="in" filter="fade">
                                      <p:cBhvr>
                                        <p:cTn id="25" dur="500"/>
                                        <p:tgtEl>
                                          <p:spTgt spid="7">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7" end="7"/>
                                            </p:txEl>
                                          </p:spTgt>
                                        </p:tgtEl>
                                        <p:attrNameLst>
                                          <p:attrName>style.visibility</p:attrName>
                                        </p:attrNameLst>
                                      </p:cBhvr>
                                      <p:to>
                                        <p:strVal val="visible"/>
                                      </p:to>
                                    </p:set>
                                    <p:animEffect transition="in" filter="fade">
                                      <p:cBhvr>
                                        <p:cTn id="28" dur="500"/>
                                        <p:tgtEl>
                                          <p:spTgt spid="7">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animEffect transition="in" filter="fade">
                                      <p:cBhvr>
                                        <p:cTn id="31" dur="500"/>
                                        <p:tgtEl>
                                          <p:spTgt spid="7">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9" end="9"/>
                                            </p:txEl>
                                          </p:spTgt>
                                        </p:tgtEl>
                                        <p:attrNameLst>
                                          <p:attrName>style.visibility</p:attrName>
                                        </p:attrNameLst>
                                      </p:cBhvr>
                                      <p:to>
                                        <p:strVal val="visible"/>
                                      </p:to>
                                    </p:set>
                                    <p:animEffect transition="in" filter="fade">
                                      <p:cBhvr>
                                        <p:cTn id="36" dur="500"/>
                                        <p:tgtEl>
                                          <p:spTgt spid="7">
                                            <p:txEl>
                                              <p:pRg st="9" end="9"/>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7">
                                            <p:txEl>
                                              <p:pRg st="10" end="10"/>
                                            </p:txEl>
                                          </p:spTgt>
                                        </p:tgtEl>
                                        <p:attrNameLst>
                                          <p:attrName>style.visibility</p:attrName>
                                        </p:attrNameLst>
                                      </p:cBhvr>
                                      <p:to>
                                        <p:strVal val="visible"/>
                                      </p:to>
                                    </p:set>
                                    <p:animEffect transition="in" filter="fade">
                                      <p:cBhvr>
                                        <p:cTn id="39" dur="500"/>
                                        <p:tgtEl>
                                          <p:spTgt spid="7">
                                            <p:txEl>
                                              <p:pRg st="10" end="1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8">
                                            <p:txEl>
                                              <p:pRg st="0" end="0"/>
                                            </p:txEl>
                                          </p:spTgt>
                                        </p:tgtEl>
                                        <p:attrNameLst>
                                          <p:attrName>style.visibility</p:attrName>
                                        </p:attrNameLst>
                                      </p:cBhvr>
                                      <p:to>
                                        <p:strVal val="visible"/>
                                      </p:to>
                                    </p:set>
                                    <p:animEffect transition="in" filter="fade">
                                      <p:cBhvr>
                                        <p:cTn id="44" dur="500"/>
                                        <p:tgtEl>
                                          <p:spTgt spid="8">
                                            <p:txEl>
                                              <p:pRg st="0" end="0"/>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8">
                                            <p:txEl>
                                              <p:pRg st="1" end="1"/>
                                            </p:txEl>
                                          </p:spTgt>
                                        </p:tgtEl>
                                        <p:attrNameLst>
                                          <p:attrName>style.visibility</p:attrName>
                                        </p:attrNameLst>
                                      </p:cBhvr>
                                      <p:to>
                                        <p:strVal val="visible"/>
                                      </p:to>
                                    </p:set>
                                    <p:animEffect transition="in" filter="fade">
                                      <p:cBhvr>
                                        <p:cTn id="47" dur="500"/>
                                        <p:tgtEl>
                                          <p:spTgt spid="8">
                                            <p:txEl>
                                              <p:pRg st="1" end="1"/>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8">
                                            <p:txEl>
                                              <p:pRg st="2" end="2"/>
                                            </p:txEl>
                                          </p:spTgt>
                                        </p:tgtEl>
                                        <p:attrNameLst>
                                          <p:attrName>style.visibility</p:attrName>
                                        </p:attrNameLst>
                                      </p:cBhvr>
                                      <p:to>
                                        <p:strVal val="visible"/>
                                      </p:to>
                                    </p:set>
                                    <p:animEffect transition="in" filter="fade">
                                      <p:cBhvr>
                                        <p:cTn id="50" dur="500"/>
                                        <p:tgtEl>
                                          <p:spTgt spid="8">
                                            <p:txEl>
                                              <p:pRg st="2" end="2"/>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8">
                                            <p:txEl>
                                              <p:pRg st="3" end="3"/>
                                            </p:txEl>
                                          </p:spTgt>
                                        </p:tgtEl>
                                        <p:attrNameLst>
                                          <p:attrName>style.visibility</p:attrName>
                                        </p:attrNameLst>
                                      </p:cBhvr>
                                      <p:to>
                                        <p:strVal val="visible"/>
                                      </p:to>
                                    </p:set>
                                    <p:animEffect transition="in" filter="fade">
                                      <p:cBhvr>
                                        <p:cTn id="53" dur="500"/>
                                        <p:tgtEl>
                                          <p:spTgt spid="8">
                                            <p:txEl>
                                              <p:pRg st="3" end="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8">
                                            <p:txEl>
                                              <p:pRg st="4" end="4"/>
                                            </p:txEl>
                                          </p:spTgt>
                                        </p:tgtEl>
                                        <p:attrNameLst>
                                          <p:attrName>style.visibility</p:attrName>
                                        </p:attrNameLst>
                                      </p:cBhvr>
                                      <p:to>
                                        <p:strVal val="visible"/>
                                      </p:to>
                                    </p:set>
                                    <p:animEffect transition="in" filter="fade">
                                      <p:cBhvr>
                                        <p:cTn id="56" dur="500"/>
                                        <p:tgtEl>
                                          <p:spTgt spid="8">
                                            <p:txEl>
                                              <p:pRg st="4" end="4"/>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8">
                                            <p:txEl>
                                              <p:pRg st="5" end="5"/>
                                            </p:txEl>
                                          </p:spTgt>
                                        </p:tgtEl>
                                        <p:attrNameLst>
                                          <p:attrName>style.visibility</p:attrName>
                                        </p:attrNameLst>
                                      </p:cBhvr>
                                      <p:to>
                                        <p:strVal val="visible"/>
                                      </p:to>
                                    </p:set>
                                    <p:animEffect transition="in" filter="fade">
                                      <p:cBhvr>
                                        <p:cTn id="59"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6C1A56-1544-49AB-B9E1-CCAC95BBBE6A}"/>
              </a:ext>
            </a:extLst>
          </p:cNvPr>
          <p:cNvSpPr>
            <a:spLocks noGrp="1"/>
          </p:cNvSpPr>
          <p:nvPr>
            <p:ph type="body" sz="quarter" idx="12"/>
          </p:nvPr>
        </p:nvSpPr>
        <p:spPr/>
        <p:txBody>
          <a:bodyPr/>
          <a:lstStyle/>
          <a:p>
            <a:r>
              <a:rPr lang="en-AU" dirty="0"/>
              <a:t>Preparation ...</a:t>
            </a:r>
          </a:p>
        </p:txBody>
      </p:sp>
      <p:sp>
        <p:nvSpPr>
          <p:cNvPr id="4" name="Date Placeholder 3">
            <a:extLst>
              <a:ext uri="{FF2B5EF4-FFF2-40B4-BE49-F238E27FC236}">
                <a16:creationId xmlns:a16="http://schemas.microsoft.com/office/drawing/2014/main" id="{B08B9EBA-48D4-4F6D-8B9A-C33795B03A73}"/>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FDDCFB1F-907E-462A-8AD8-04D57FDB98E4}"/>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A7905436-481D-49DA-8771-AD5A0E5DABA0}"/>
              </a:ext>
            </a:extLst>
          </p:cNvPr>
          <p:cNvSpPr>
            <a:spLocks noGrp="1"/>
          </p:cNvSpPr>
          <p:nvPr>
            <p:ph type="sldNum" sz="quarter" idx="14"/>
          </p:nvPr>
        </p:nvSpPr>
        <p:spPr/>
        <p:txBody>
          <a:bodyPr/>
          <a:lstStyle/>
          <a:p>
            <a:pPr>
              <a:defRPr/>
            </a:pPr>
            <a:fld id="{A4D7D840-3C4D-4535-9FCE-221E1C945AAA}" type="slidenum">
              <a:rPr lang="en-US" smtClean="0"/>
              <a:pPr>
                <a:defRPr/>
              </a:pPr>
              <a:t>7</a:t>
            </a:fld>
            <a:endParaRPr lang="en-US"/>
          </a:p>
        </p:txBody>
      </p:sp>
      <p:sp>
        <p:nvSpPr>
          <p:cNvPr id="7" name="Subtitle 2">
            <a:extLst>
              <a:ext uri="{FF2B5EF4-FFF2-40B4-BE49-F238E27FC236}">
                <a16:creationId xmlns:a16="http://schemas.microsoft.com/office/drawing/2014/main" id="{866AF89C-888F-4717-A343-18B563179443}"/>
              </a:ext>
            </a:extLst>
          </p:cNvPr>
          <p:cNvSpPr txBox="1">
            <a:spLocks/>
          </p:cNvSpPr>
          <p:nvPr/>
        </p:nvSpPr>
        <p:spPr>
          <a:xfrm>
            <a:off x="152400" y="914400"/>
            <a:ext cx="4114800" cy="5638800"/>
          </a:xfrm>
          <a:prstGeom prst="rect">
            <a:avLst/>
          </a:prstGeom>
          <a:ln>
            <a:solidFill>
              <a:schemeClr val="accent1"/>
            </a:solidFill>
          </a:ln>
        </p:spPr>
        <p:txBody>
          <a:bodyPr vert="horz" lIns="91440" tIns="45720" rIns="91440" bIns="45720" rtlCol="0">
            <a:noAutofit/>
          </a:bodyPr>
          <a:lstStyle/>
          <a:p>
            <a:pPr marL="342900" indent="-342900" algn="just">
              <a:spcAft>
                <a:spcPts val="600"/>
              </a:spcAft>
              <a:buFont typeface="Wingdings" panose="05000000000000000000" pitchFamily="2" charset="2"/>
              <a:buChar char="q"/>
            </a:pPr>
            <a:r>
              <a:rPr lang="en-AU" sz="1900" b="1" dirty="0">
                <a:solidFill>
                  <a:srgbClr val="0070C0"/>
                </a:solidFill>
              </a:rPr>
              <a:t>For example: 10 minutes presentation time and 5 minutes Q&amp;A </a:t>
            </a:r>
          </a:p>
          <a:p>
            <a:pPr marL="800100" lvl="1" indent="-342900">
              <a:spcAft>
                <a:spcPts val="600"/>
              </a:spcAft>
              <a:buFont typeface="Wingdings" panose="05000000000000000000" pitchFamily="2" charset="2"/>
              <a:buChar char="Ø"/>
            </a:pPr>
            <a:r>
              <a:rPr lang="en-AU" sz="1900" dirty="0"/>
              <a:t>The total slide count: a maximum of 13 slides </a:t>
            </a:r>
          </a:p>
          <a:p>
            <a:pPr marL="342900" indent="-342900">
              <a:spcAft>
                <a:spcPts val="600"/>
              </a:spcAft>
              <a:buFont typeface="Wingdings" panose="05000000000000000000" pitchFamily="2" charset="2"/>
              <a:buChar char="q"/>
            </a:pPr>
            <a:r>
              <a:rPr lang="en-AU" sz="1900" b="1" dirty="0">
                <a:solidFill>
                  <a:srgbClr val="0070C0"/>
                </a:solidFill>
              </a:rPr>
              <a:t>Title/author/university (1 slide) </a:t>
            </a:r>
          </a:p>
          <a:p>
            <a:pPr marL="800100" lvl="1" indent="-342900">
              <a:spcAft>
                <a:spcPts val="600"/>
              </a:spcAft>
              <a:buFont typeface="Wingdings" panose="05000000000000000000" pitchFamily="2" charset="2"/>
              <a:buChar char="Ø"/>
            </a:pPr>
            <a:r>
              <a:rPr lang="en-AU" sz="1900" dirty="0"/>
              <a:t>require little explanation apart from acknowledging the co-authors of the paper.</a:t>
            </a:r>
          </a:p>
          <a:p>
            <a:pPr marL="342900" indent="-342900">
              <a:spcAft>
                <a:spcPts val="600"/>
              </a:spcAft>
              <a:buFont typeface="Wingdings" panose="05000000000000000000" pitchFamily="2" charset="2"/>
              <a:buChar char="q"/>
            </a:pPr>
            <a:r>
              <a:rPr lang="en-AU" sz="1900" b="1" dirty="0">
                <a:solidFill>
                  <a:srgbClr val="0070C0"/>
                </a:solidFill>
              </a:rPr>
              <a:t>Outline (1 slide) </a:t>
            </a:r>
          </a:p>
          <a:p>
            <a:pPr marL="800100" lvl="1" indent="-342900">
              <a:spcAft>
                <a:spcPts val="600"/>
              </a:spcAft>
              <a:buFont typeface="Wingdings" panose="05000000000000000000" pitchFamily="2" charset="2"/>
              <a:buChar char="Ø"/>
            </a:pPr>
            <a:r>
              <a:rPr lang="en-AU" sz="1900" dirty="0"/>
              <a:t>Give the presentation structure. </a:t>
            </a:r>
          </a:p>
          <a:p>
            <a:pPr marL="342900" indent="-342900">
              <a:spcAft>
                <a:spcPts val="600"/>
              </a:spcAft>
              <a:buFont typeface="Wingdings" panose="05000000000000000000" pitchFamily="2" charset="2"/>
              <a:buChar char="q"/>
            </a:pPr>
            <a:r>
              <a:rPr lang="en-AU" sz="1900" b="1" dirty="0">
                <a:solidFill>
                  <a:srgbClr val="0070C0"/>
                </a:solidFill>
              </a:rPr>
              <a:t>Introduction (1 slide)</a:t>
            </a:r>
          </a:p>
          <a:p>
            <a:pPr marL="800100" lvl="1" indent="-342900">
              <a:spcAft>
                <a:spcPts val="600"/>
              </a:spcAft>
              <a:buFont typeface="Wingdings" panose="05000000000000000000" pitchFamily="2" charset="2"/>
              <a:buChar char="q"/>
            </a:pPr>
            <a:r>
              <a:rPr lang="en-AU" sz="1900" dirty="0"/>
              <a:t>Objectives/Motivation and Problem Statement (1 slide)</a:t>
            </a:r>
          </a:p>
          <a:p>
            <a:pPr marL="342900" indent="-342900">
              <a:spcAft>
                <a:spcPts val="600"/>
              </a:spcAft>
              <a:buFont typeface="Wingdings" panose="05000000000000000000" pitchFamily="2" charset="2"/>
              <a:buChar char="q"/>
            </a:pPr>
            <a:r>
              <a:rPr lang="en-AU" sz="1900" b="1" dirty="0">
                <a:solidFill>
                  <a:srgbClr val="0070C0"/>
                </a:solidFill>
              </a:rPr>
              <a:t>Theory (1–2 slides)</a:t>
            </a:r>
          </a:p>
          <a:p>
            <a:pPr marL="342900" indent="-342900">
              <a:spcAft>
                <a:spcPts val="600"/>
              </a:spcAft>
              <a:buFont typeface="Wingdings" panose="05000000000000000000" pitchFamily="2" charset="2"/>
              <a:buChar char="q"/>
            </a:pPr>
            <a:r>
              <a:rPr lang="en-AU" sz="1900" dirty="0"/>
              <a:t>Experimental method (1–2 slides)</a:t>
            </a:r>
          </a:p>
        </p:txBody>
      </p:sp>
      <p:sp>
        <p:nvSpPr>
          <p:cNvPr id="8" name="Subtitle 2">
            <a:extLst>
              <a:ext uri="{FF2B5EF4-FFF2-40B4-BE49-F238E27FC236}">
                <a16:creationId xmlns:a16="http://schemas.microsoft.com/office/drawing/2014/main" id="{C6FE98CC-1787-49B1-94C4-BD3CE6BAC741}"/>
              </a:ext>
            </a:extLst>
          </p:cNvPr>
          <p:cNvSpPr txBox="1">
            <a:spLocks/>
          </p:cNvSpPr>
          <p:nvPr/>
        </p:nvSpPr>
        <p:spPr>
          <a:xfrm>
            <a:off x="4572000" y="914400"/>
            <a:ext cx="4267200" cy="5638800"/>
          </a:xfrm>
          <a:prstGeom prst="rect">
            <a:avLst/>
          </a:prstGeom>
          <a:ln>
            <a:solidFill>
              <a:schemeClr val="accent1"/>
            </a:solidFill>
          </a:ln>
        </p:spPr>
        <p:txBody>
          <a:bodyPr vert="horz" lIns="91440" tIns="45720" rIns="91440" bIns="45720" rtlCol="0">
            <a:noAutofit/>
          </a:bodyPr>
          <a:lstStyle/>
          <a:p>
            <a:pPr marL="342900" indent="-342900">
              <a:spcAft>
                <a:spcPts val="600"/>
              </a:spcAft>
              <a:buFont typeface="Wingdings" panose="05000000000000000000" pitchFamily="2" charset="2"/>
              <a:buChar char="q"/>
            </a:pPr>
            <a:r>
              <a:rPr lang="en-AU" sz="2000" b="1" dirty="0">
                <a:solidFill>
                  <a:srgbClr val="0070C0"/>
                </a:solidFill>
              </a:rPr>
              <a:t>Results (3–5 slides); </a:t>
            </a:r>
          </a:p>
          <a:p>
            <a:pPr marL="800100" lvl="1" indent="-342900">
              <a:spcAft>
                <a:spcPts val="1200"/>
              </a:spcAft>
              <a:buFont typeface="Wingdings" panose="05000000000000000000" pitchFamily="2" charset="2"/>
              <a:buChar char="Ø"/>
            </a:pPr>
            <a:r>
              <a:rPr lang="en-AU" sz="2000" dirty="0"/>
              <a:t>Present key results </a:t>
            </a:r>
          </a:p>
          <a:p>
            <a:pPr marL="800100" lvl="1" indent="-342900">
              <a:spcAft>
                <a:spcPts val="1200"/>
              </a:spcAft>
              <a:buFont typeface="Wingdings" panose="05000000000000000000" pitchFamily="2" charset="2"/>
              <a:buChar char="Ø"/>
            </a:pPr>
            <a:r>
              <a:rPr lang="en-AU" sz="2000" dirty="0"/>
              <a:t>Do not cover all the results </a:t>
            </a:r>
          </a:p>
          <a:p>
            <a:pPr marL="342900" indent="-342900">
              <a:spcAft>
                <a:spcPts val="1200"/>
              </a:spcAft>
              <a:buFont typeface="Wingdings" panose="05000000000000000000" pitchFamily="2" charset="2"/>
              <a:buChar char="q"/>
            </a:pPr>
            <a:r>
              <a:rPr lang="en-AU" sz="2000" b="1" dirty="0">
                <a:solidFill>
                  <a:srgbClr val="0070C0"/>
                </a:solidFill>
              </a:rPr>
              <a:t>Discussion and conclusions (1-2 slides). </a:t>
            </a:r>
          </a:p>
          <a:p>
            <a:pPr marL="342900" indent="-342900">
              <a:spcAft>
                <a:spcPts val="1200"/>
              </a:spcAft>
              <a:buFont typeface="Wingdings" panose="05000000000000000000" pitchFamily="2" charset="2"/>
              <a:buChar char="q"/>
            </a:pPr>
            <a:r>
              <a:rPr lang="en-AU" sz="2000" dirty="0"/>
              <a:t>The final two slides: a list of references and acknowledgements. </a:t>
            </a:r>
          </a:p>
          <a:p>
            <a:pPr marL="800100" lvl="1" indent="-342900">
              <a:spcAft>
                <a:spcPts val="1200"/>
              </a:spcAft>
              <a:buFont typeface="Wingdings" panose="05000000000000000000" pitchFamily="2" charset="2"/>
              <a:buChar char="Ø"/>
            </a:pPr>
            <a:r>
              <a:rPr lang="en-AU" sz="2000" dirty="0"/>
              <a:t>No verbal comments required </a:t>
            </a:r>
          </a:p>
          <a:p>
            <a:pPr marL="342900" indent="-342900">
              <a:spcAft>
                <a:spcPts val="1200"/>
              </a:spcAft>
              <a:buFont typeface="Wingdings" panose="05000000000000000000" pitchFamily="2" charset="2"/>
              <a:buChar char="q"/>
            </a:pPr>
            <a:r>
              <a:rPr lang="en-AU" sz="2000" b="1" dirty="0">
                <a:solidFill>
                  <a:srgbClr val="0070C0"/>
                </a:solidFill>
              </a:rPr>
              <a:t>Backup Slides (1-3 slides) </a:t>
            </a:r>
          </a:p>
          <a:p>
            <a:pPr marL="800100" lvl="1" indent="-342900">
              <a:spcAft>
                <a:spcPts val="1200"/>
              </a:spcAft>
              <a:buFont typeface="Wingdings" panose="05000000000000000000" pitchFamily="2" charset="2"/>
              <a:buChar char="Ø"/>
            </a:pPr>
            <a:r>
              <a:rPr lang="en-AU" sz="2000" dirty="0"/>
              <a:t>Make few slides ready to answer expected questions. </a:t>
            </a:r>
          </a:p>
          <a:p>
            <a:pPr marL="800100" lvl="1" indent="-342900">
              <a:spcAft>
                <a:spcPts val="1200"/>
              </a:spcAft>
              <a:buFont typeface="Wingdings" panose="05000000000000000000" pitchFamily="2" charset="2"/>
              <a:buChar char="Ø"/>
            </a:pPr>
            <a:r>
              <a:rPr lang="en-AU" sz="2000" dirty="0"/>
              <a:t>Possible question areas are limitations in the methods or results, and future work. </a:t>
            </a:r>
            <a:endParaRPr lang="en-AU" sz="2400" dirty="0"/>
          </a:p>
          <a:p>
            <a:pPr marL="342900" marR="0" lvl="0" indent="-342900" algn="just" defTabSz="914400" rtl="0" eaLnBrk="1" fontAlgn="auto" latinLnBrk="0" hangingPunct="1">
              <a:lnSpc>
                <a:spcPct val="150000"/>
              </a:lnSpc>
              <a:spcBef>
                <a:spcPct val="20000"/>
              </a:spcBef>
              <a:spcAft>
                <a:spcPts val="1200"/>
              </a:spcAft>
              <a:buClrTx/>
              <a:buSzTx/>
              <a:buFont typeface="Wingdings" panose="05000000000000000000" pitchFamily="2" charset="2"/>
              <a:buChar char="q"/>
              <a:tabLst/>
              <a:defRPr/>
            </a:pPr>
            <a:endParaRPr kumimoji="0" lang="en-AU" sz="24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63283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fade">
                                      <p:cBhvr>
                                        <p:cTn id="18" dur="500"/>
                                        <p:tgtEl>
                                          <p:spTgt spid="7">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5" end="5"/>
                                            </p:txEl>
                                          </p:spTgt>
                                        </p:tgtEl>
                                        <p:attrNameLst>
                                          <p:attrName>style.visibility</p:attrName>
                                        </p:attrNameLst>
                                      </p:cBhvr>
                                      <p:to>
                                        <p:strVal val="visible"/>
                                      </p:to>
                                    </p:set>
                                    <p:animEffect transition="in" filter="fade">
                                      <p:cBhvr>
                                        <p:cTn id="26" dur="500"/>
                                        <p:tgtEl>
                                          <p:spTgt spid="7">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animEffect transition="in" filter="fade">
                                      <p:cBhvr>
                                        <p:cTn id="31" dur="500"/>
                                        <p:tgtEl>
                                          <p:spTgt spid="7">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7" end="7"/>
                                            </p:txEl>
                                          </p:spTgt>
                                        </p:tgtEl>
                                        <p:attrNameLst>
                                          <p:attrName>style.visibility</p:attrName>
                                        </p:attrNameLst>
                                      </p:cBhvr>
                                      <p:to>
                                        <p:strVal val="visible"/>
                                      </p:to>
                                    </p:set>
                                    <p:animEffect transition="in" filter="fade">
                                      <p:cBhvr>
                                        <p:cTn id="36" dur="500"/>
                                        <p:tgtEl>
                                          <p:spTgt spid="7">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xEl>
                                              <p:pRg st="8" end="8"/>
                                            </p:txEl>
                                          </p:spTgt>
                                        </p:tgtEl>
                                        <p:attrNameLst>
                                          <p:attrName>style.visibility</p:attrName>
                                        </p:attrNameLst>
                                      </p:cBhvr>
                                      <p:to>
                                        <p:strVal val="visible"/>
                                      </p:to>
                                    </p:set>
                                    <p:animEffect transition="in" filter="fade">
                                      <p:cBhvr>
                                        <p:cTn id="41" dur="500"/>
                                        <p:tgtEl>
                                          <p:spTgt spid="7">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9" end="9"/>
                                            </p:txEl>
                                          </p:spTgt>
                                        </p:tgtEl>
                                        <p:attrNameLst>
                                          <p:attrName>style.visibility</p:attrName>
                                        </p:attrNameLst>
                                      </p:cBhvr>
                                      <p:to>
                                        <p:strVal val="visible"/>
                                      </p:to>
                                    </p:set>
                                    <p:animEffect transition="in" filter="fade">
                                      <p:cBhvr>
                                        <p:cTn id="46" dur="500"/>
                                        <p:tgtEl>
                                          <p:spTgt spid="7">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8">
                                            <p:txEl>
                                              <p:pRg st="0" end="0"/>
                                            </p:txEl>
                                          </p:spTgt>
                                        </p:tgtEl>
                                        <p:attrNameLst>
                                          <p:attrName>style.visibility</p:attrName>
                                        </p:attrNameLst>
                                      </p:cBhvr>
                                      <p:to>
                                        <p:strVal val="visible"/>
                                      </p:to>
                                    </p:set>
                                    <p:animEffect transition="in" filter="fade">
                                      <p:cBhvr>
                                        <p:cTn id="51" dur="500"/>
                                        <p:tgtEl>
                                          <p:spTgt spid="8">
                                            <p:txEl>
                                              <p:pRg st="0" end="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8">
                                            <p:txEl>
                                              <p:pRg st="1" end="1"/>
                                            </p:txEl>
                                          </p:spTgt>
                                        </p:tgtEl>
                                        <p:attrNameLst>
                                          <p:attrName>style.visibility</p:attrName>
                                        </p:attrNameLst>
                                      </p:cBhvr>
                                      <p:to>
                                        <p:strVal val="visible"/>
                                      </p:to>
                                    </p:set>
                                    <p:animEffect transition="in" filter="fade">
                                      <p:cBhvr>
                                        <p:cTn id="54" dur="500"/>
                                        <p:tgtEl>
                                          <p:spTgt spid="8">
                                            <p:txEl>
                                              <p:pRg st="1" end="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8">
                                            <p:txEl>
                                              <p:pRg st="2" end="2"/>
                                            </p:txEl>
                                          </p:spTgt>
                                        </p:tgtEl>
                                        <p:attrNameLst>
                                          <p:attrName>style.visibility</p:attrName>
                                        </p:attrNameLst>
                                      </p:cBhvr>
                                      <p:to>
                                        <p:strVal val="visible"/>
                                      </p:to>
                                    </p:set>
                                    <p:animEffect transition="in" filter="fade">
                                      <p:cBhvr>
                                        <p:cTn id="57" dur="500"/>
                                        <p:tgtEl>
                                          <p:spTgt spid="8">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8">
                                            <p:txEl>
                                              <p:pRg st="3" end="3"/>
                                            </p:txEl>
                                          </p:spTgt>
                                        </p:tgtEl>
                                        <p:attrNameLst>
                                          <p:attrName>style.visibility</p:attrName>
                                        </p:attrNameLst>
                                      </p:cBhvr>
                                      <p:to>
                                        <p:strVal val="visible"/>
                                      </p:to>
                                    </p:set>
                                    <p:animEffect transition="in" filter="fade">
                                      <p:cBhvr>
                                        <p:cTn id="62" dur="500"/>
                                        <p:tgtEl>
                                          <p:spTgt spid="8">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8">
                                            <p:txEl>
                                              <p:pRg st="4" end="4"/>
                                            </p:txEl>
                                          </p:spTgt>
                                        </p:tgtEl>
                                        <p:attrNameLst>
                                          <p:attrName>style.visibility</p:attrName>
                                        </p:attrNameLst>
                                      </p:cBhvr>
                                      <p:to>
                                        <p:strVal val="visible"/>
                                      </p:to>
                                    </p:set>
                                    <p:animEffect transition="in" filter="fade">
                                      <p:cBhvr>
                                        <p:cTn id="67" dur="500"/>
                                        <p:tgtEl>
                                          <p:spTgt spid="8">
                                            <p:txEl>
                                              <p:pRg st="4" end="4"/>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8">
                                            <p:txEl>
                                              <p:pRg st="5" end="5"/>
                                            </p:txEl>
                                          </p:spTgt>
                                        </p:tgtEl>
                                        <p:attrNameLst>
                                          <p:attrName>style.visibility</p:attrName>
                                        </p:attrNameLst>
                                      </p:cBhvr>
                                      <p:to>
                                        <p:strVal val="visible"/>
                                      </p:to>
                                    </p:set>
                                    <p:animEffect transition="in" filter="fade">
                                      <p:cBhvr>
                                        <p:cTn id="70" dur="500"/>
                                        <p:tgtEl>
                                          <p:spTgt spid="8">
                                            <p:txEl>
                                              <p:pRg st="5" end="5"/>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8">
                                            <p:txEl>
                                              <p:pRg st="6" end="6"/>
                                            </p:txEl>
                                          </p:spTgt>
                                        </p:tgtEl>
                                        <p:attrNameLst>
                                          <p:attrName>style.visibility</p:attrName>
                                        </p:attrNameLst>
                                      </p:cBhvr>
                                      <p:to>
                                        <p:strVal val="visible"/>
                                      </p:to>
                                    </p:set>
                                    <p:animEffect transition="in" filter="fade">
                                      <p:cBhvr>
                                        <p:cTn id="75" dur="500"/>
                                        <p:tgtEl>
                                          <p:spTgt spid="8">
                                            <p:txEl>
                                              <p:pRg st="6" end="6"/>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8">
                                            <p:txEl>
                                              <p:pRg st="7" end="7"/>
                                            </p:txEl>
                                          </p:spTgt>
                                        </p:tgtEl>
                                        <p:attrNameLst>
                                          <p:attrName>style.visibility</p:attrName>
                                        </p:attrNameLst>
                                      </p:cBhvr>
                                      <p:to>
                                        <p:strVal val="visible"/>
                                      </p:to>
                                    </p:set>
                                    <p:animEffect transition="in" filter="fade">
                                      <p:cBhvr>
                                        <p:cTn id="78" dur="500"/>
                                        <p:tgtEl>
                                          <p:spTgt spid="8">
                                            <p:txEl>
                                              <p:pRg st="7" end="7"/>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8">
                                            <p:txEl>
                                              <p:pRg st="8" end="8"/>
                                            </p:txEl>
                                          </p:spTgt>
                                        </p:tgtEl>
                                        <p:attrNameLst>
                                          <p:attrName>style.visibility</p:attrName>
                                        </p:attrNameLst>
                                      </p:cBhvr>
                                      <p:to>
                                        <p:strVal val="visible"/>
                                      </p:to>
                                    </p:set>
                                    <p:animEffect transition="in" filter="fade">
                                      <p:cBhvr>
                                        <p:cTn id="81"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BA8157-5839-4F57-964A-786A6FD5A516}"/>
              </a:ext>
            </a:extLst>
          </p:cNvPr>
          <p:cNvSpPr>
            <a:spLocks noGrp="1"/>
          </p:cNvSpPr>
          <p:nvPr>
            <p:ph type="body" sz="quarter" idx="12"/>
          </p:nvPr>
        </p:nvSpPr>
        <p:spPr/>
        <p:txBody>
          <a:bodyPr/>
          <a:lstStyle/>
          <a:p>
            <a:r>
              <a:rPr lang="en-AU" dirty="0"/>
              <a:t>Preparation ...</a:t>
            </a:r>
          </a:p>
        </p:txBody>
      </p:sp>
      <p:sp>
        <p:nvSpPr>
          <p:cNvPr id="4" name="Date Placeholder 3">
            <a:extLst>
              <a:ext uri="{FF2B5EF4-FFF2-40B4-BE49-F238E27FC236}">
                <a16:creationId xmlns:a16="http://schemas.microsoft.com/office/drawing/2014/main" id="{C25AF85D-9E30-4D6B-94A3-3AF51B77D24A}"/>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7D967571-2378-4D7B-A45F-F7009C86232F}"/>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770A187E-822F-4676-A7D4-A1E25A6F316C}"/>
              </a:ext>
            </a:extLst>
          </p:cNvPr>
          <p:cNvSpPr>
            <a:spLocks noGrp="1"/>
          </p:cNvSpPr>
          <p:nvPr>
            <p:ph type="sldNum" sz="quarter" idx="14"/>
          </p:nvPr>
        </p:nvSpPr>
        <p:spPr/>
        <p:txBody>
          <a:bodyPr/>
          <a:lstStyle/>
          <a:p>
            <a:pPr>
              <a:defRPr/>
            </a:pPr>
            <a:fld id="{A4D7D840-3C4D-4535-9FCE-221E1C945AAA}" type="slidenum">
              <a:rPr lang="en-US" smtClean="0"/>
              <a:pPr>
                <a:defRPr/>
              </a:pPr>
              <a:t>8</a:t>
            </a:fld>
            <a:endParaRPr lang="en-US"/>
          </a:p>
        </p:txBody>
      </p:sp>
      <p:pic>
        <p:nvPicPr>
          <p:cNvPr id="7" name="Picture 2">
            <a:extLst>
              <a:ext uri="{FF2B5EF4-FFF2-40B4-BE49-F238E27FC236}">
                <a16:creationId xmlns:a16="http://schemas.microsoft.com/office/drawing/2014/main" id="{223206CE-4DFB-4AED-9BEC-467625B8595E}"/>
              </a:ext>
            </a:extLst>
          </p:cNvPr>
          <p:cNvPicPr>
            <a:picLocks noChangeAspect="1" noChangeArrowheads="1"/>
          </p:cNvPicPr>
          <p:nvPr/>
        </p:nvPicPr>
        <p:blipFill>
          <a:blip r:embed="rId2" cstate="print"/>
          <a:srcRect/>
          <a:stretch>
            <a:fillRect/>
          </a:stretch>
        </p:blipFill>
        <p:spPr bwMode="auto">
          <a:xfrm>
            <a:off x="0" y="609600"/>
            <a:ext cx="9144000" cy="5852501"/>
          </a:xfrm>
          <a:prstGeom prst="rect">
            <a:avLst/>
          </a:prstGeom>
          <a:noFill/>
          <a:ln w="9525">
            <a:noFill/>
            <a:miter lim="800000"/>
            <a:headEnd/>
            <a:tailEnd/>
          </a:ln>
        </p:spPr>
      </p:pic>
    </p:spTree>
    <p:extLst>
      <p:ext uri="{BB962C8B-B14F-4D97-AF65-F5344CB8AC3E}">
        <p14:creationId xmlns:p14="http://schemas.microsoft.com/office/powerpoint/2010/main" val="1600983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FCBC39-37C1-4236-A134-71351C4AB0D3}"/>
              </a:ext>
            </a:extLst>
          </p:cNvPr>
          <p:cNvSpPr>
            <a:spLocks noGrp="1"/>
          </p:cNvSpPr>
          <p:nvPr>
            <p:ph type="body" sz="quarter" idx="12"/>
          </p:nvPr>
        </p:nvSpPr>
        <p:spPr/>
        <p:txBody>
          <a:bodyPr/>
          <a:lstStyle/>
          <a:p>
            <a:r>
              <a:rPr lang="en-AU" dirty="0"/>
              <a:t>Preparation ...</a:t>
            </a:r>
          </a:p>
        </p:txBody>
      </p:sp>
      <p:sp>
        <p:nvSpPr>
          <p:cNvPr id="4" name="Date Placeholder 3">
            <a:extLst>
              <a:ext uri="{FF2B5EF4-FFF2-40B4-BE49-F238E27FC236}">
                <a16:creationId xmlns:a16="http://schemas.microsoft.com/office/drawing/2014/main" id="{D34B7040-1EA9-4BF1-B08B-F3822124E601}"/>
              </a:ext>
            </a:extLst>
          </p:cNvPr>
          <p:cNvSpPr>
            <a:spLocks noGrp="1"/>
          </p:cNvSpPr>
          <p:nvPr>
            <p:ph type="dt" sz="half" idx="10"/>
          </p:nvPr>
        </p:nvSpPr>
        <p:spPr/>
        <p:txBody>
          <a:bodyPr/>
          <a:lstStyle/>
          <a:p>
            <a:pPr>
              <a:defRPr/>
            </a:pPr>
            <a:fld id="{69A52D0F-A1E2-42CE-91A9-618E0BB64790}" type="datetime1">
              <a:rPr lang="en-US" smtClean="0"/>
              <a:t>10/19/2022</a:t>
            </a:fld>
            <a:endParaRPr lang="en-US"/>
          </a:p>
        </p:txBody>
      </p:sp>
      <p:sp>
        <p:nvSpPr>
          <p:cNvPr id="5" name="Footer Placeholder 4">
            <a:extLst>
              <a:ext uri="{FF2B5EF4-FFF2-40B4-BE49-F238E27FC236}">
                <a16:creationId xmlns:a16="http://schemas.microsoft.com/office/drawing/2014/main" id="{2888708A-71A3-4B00-83E2-5CA3F82B3FDA}"/>
              </a:ext>
            </a:extLst>
          </p:cNvPr>
          <p:cNvSpPr>
            <a:spLocks noGrp="1"/>
          </p:cNvSpPr>
          <p:nvPr>
            <p:ph type="ftr" sz="quarter" idx="11"/>
          </p:nvPr>
        </p:nvSpPr>
        <p:spPr/>
        <p:txBody>
          <a:bodyPr/>
          <a:lstStyle/>
          <a:p>
            <a:pPr>
              <a:defRPr/>
            </a:pPr>
            <a:r>
              <a:rPr lang="en-US"/>
              <a:t>Dr. Afroza Nahar</a:t>
            </a:r>
          </a:p>
        </p:txBody>
      </p:sp>
      <p:sp>
        <p:nvSpPr>
          <p:cNvPr id="6" name="Slide Number Placeholder 5">
            <a:extLst>
              <a:ext uri="{FF2B5EF4-FFF2-40B4-BE49-F238E27FC236}">
                <a16:creationId xmlns:a16="http://schemas.microsoft.com/office/drawing/2014/main" id="{A7AE6D03-9FF0-4638-AC88-3DF457172BCA}"/>
              </a:ext>
            </a:extLst>
          </p:cNvPr>
          <p:cNvSpPr>
            <a:spLocks noGrp="1"/>
          </p:cNvSpPr>
          <p:nvPr>
            <p:ph type="sldNum" sz="quarter" idx="14"/>
          </p:nvPr>
        </p:nvSpPr>
        <p:spPr/>
        <p:txBody>
          <a:bodyPr/>
          <a:lstStyle/>
          <a:p>
            <a:pPr>
              <a:defRPr/>
            </a:pPr>
            <a:fld id="{A4D7D840-3C4D-4535-9FCE-221E1C945AAA}" type="slidenum">
              <a:rPr lang="en-US" smtClean="0"/>
              <a:pPr>
                <a:defRPr/>
              </a:pPr>
              <a:t>9</a:t>
            </a:fld>
            <a:endParaRPr lang="en-US"/>
          </a:p>
        </p:txBody>
      </p:sp>
      <p:sp>
        <p:nvSpPr>
          <p:cNvPr id="7" name="Subtitle 2">
            <a:extLst>
              <a:ext uri="{FF2B5EF4-FFF2-40B4-BE49-F238E27FC236}">
                <a16:creationId xmlns:a16="http://schemas.microsoft.com/office/drawing/2014/main" id="{04596885-55C7-4591-8069-460D0AE4F6EE}"/>
              </a:ext>
            </a:extLst>
          </p:cNvPr>
          <p:cNvSpPr txBox="1">
            <a:spLocks/>
          </p:cNvSpPr>
          <p:nvPr/>
        </p:nvSpPr>
        <p:spPr>
          <a:xfrm>
            <a:off x="381000" y="1066800"/>
            <a:ext cx="4267200" cy="5486400"/>
          </a:xfrm>
          <a:prstGeom prst="rect">
            <a:avLst/>
          </a:prstGeom>
          <a:ln>
            <a:solidFill>
              <a:schemeClr val="accent1"/>
            </a:solidFill>
          </a:ln>
        </p:spPr>
        <p:txBody>
          <a:bodyPr vert="horz" lIns="91440" tIns="45720" rIns="91440" bIns="45720" rtlCol="0">
            <a:noAutofit/>
          </a:bodyPr>
          <a:lstStyle/>
          <a:p>
            <a:pPr marL="342900" indent="-342900">
              <a:buFont typeface="Wingdings" panose="05000000000000000000" pitchFamily="2" charset="2"/>
              <a:buChar char="q"/>
            </a:pPr>
            <a:r>
              <a:rPr lang="en-AU" sz="2000" dirty="0"/>
              <a:t> </a:t>
            </a:r>
            <a:r>
              <a:rPr lang="en-AU" sz="2400" b="1" dirty="0">
                <a:solidFill>
                  <a:srgbClr val="0070C0"/>
                </a:solidFill>
              </a:rPr>
              <a:t>Font Size:</a:t>
            </a:r>
          </a:p>
          <a:p>
            <a:pPr marL="800100" lvl="1" indent="-342900">
              <a:buFont typeface="Wingdings" panose="05000000000000000000" pitchFamily="2" charset="2"/>
              <a:buChar char="Ø"/>
            </a:pPr>
            <a:r>
              <a:rPr lang="en-AU" sz="2000" dirty="0"/>
              <a:t>Your audience may be 70 feet away</a:t>
            </a:r>
          </a:p>
          <a:p>
            <a:pPr marL="800100" lvl="1" indent="-342900">
              <a:buFont typeface="Wingdings" panose="05000000000000000000" pitchFamily="2" charset="2"/>
              <a:buChar char="Ø"/>
            </a:pPr>
            <a:r>
              <a:rPr lang="en-AU" sz="2000" dirty="0"/>
              <a:t> Fonts should be 24 points or larger</a:t>
            </a:r>
          </a:p>
          <a:p>
            <a:pPr marL="342900" indent="-342900">
              <a:buFont typeface="Wingdings" panose="05000000000000000000" pitchFamily="2" charset="2"/>
              <a:buChar char="q"/>
            </a:pPr>
            <a:r>
              <a:rPr lang="en-AU" sz="2400" b="1" dirty="0">
                <a:solidFill>
                  <a:srgbClr val="0070C0"/>
                </a:solidFill>
              </a:rPr>
              <a:t>Choosing a Font:</a:t>
            </a:r>
            <a:r>
              <a:rPr lang="en-AU" sz="2400" dirty="0">
                <a:solidFill>
                  <a:srgbClr val="0070C0"/>
                </a:solidFill>
              </a:rPr>
              <a:t> </a:t>
            </a:r>
          </a:p>
          <a:p>
            <a:pPr marL="800100" lvl="1" indent="-342900">
              <a:buFont typeface="Wingdings" panose="05000000000000000000" pitchFamily="2" charset="2"/>
              <a:buChar char="Ø"/>
            </a:pPr>
            <a:r>
              <a:rPr lang="en-AU" sz="2000" dirty="0"/>
              <a:t>Don’t sacrifice readability for style</a:t>
            </a:r>
          </a:p>
          <a:p>
            <a:pPr marL="800100" lvl="1" indent="-342900">
              <a:buFont typeface="Wingdings" panose="05000000000000000000" pitchFamily="2" charset="2"/>
              <a:buChar char="Ø"/>
            </a:pPr>
            <a:r>
              <a:rPr lang="en-AU" sz="2000" dirty="0"/>
              <a:t>Your job is to communicate</a:t>
            </a:r>
          </a:p>
          <a:p>
            <a:pPr marL="342900" indent="-342900">
              <a:buFont typeface="Wingdings" panose="05000000000000000000" pitchFamily="2" charset="2"/>
              <a:buChar char="q"/>
            </a:pPr>
            <a:r>
              <a:rPr lang="en-AU" sz="2400" b="1" dirty="0">
                <a:solidFill>
                  <a:srgbClr val="0070C0"/>
                </a:solidFill>
              </a:rPr>
              <a:t>Choosing a colour:</a:t>
            </a:r>
          </a:p>
          <a:p>
            <a:pPr marL="800100" lvl="1" indent="-342900">
              <a:buFont typeface="Wingdings" panose="05000000000000000000" pitchFamily="2" charset="2"/>
              <a:buChar char="Ø"/>
            </a:pPr>
            <a:r>
              <a:rPr lang="en-AU" dirty="0"/>
              <a:t>Light neutral colour background and black letters is considered the most readable.</a:t>
            </a:r>
          </a:p>
          <a:p>
            <a:pPr marL="742950" lvl="1" indent="-285750">
              <a:buFont typeface="Wingdings" panose="05000000000000000000" pitchFamily="2" charset="2"/>
              <a:buChar char="Ø"/>
            </a:pPr>
            <a:r>
              <a:rPr lang="en-AU" dirty="0"/>
              <a:t>Unwanted light affects colour contrast by turning dark reds and greens much lighter. </a:t>
            </a:r>
          </a:p>
          <a:p>
            <a:pPr marL="742950" lvl="1" indent="-285750">
              <a:buFont typeface="Wingdings" panose="05000000000000000000" pitchFamily="2" charset="2"/>
              <a:buChar char="Ø"/>
            </a:pPr>
            <a:r>
              <a:rPr lang="en-AU" dirty="0"/>
              <a:t>About 10% of people have difficulty with reds and greens. </a:t>
            </a:r>
          </a:p>
          <a:p>
            <a:pPr lvl="1"/>
            <a:endParaRPr lang="en-AU" dirty="0"/>
          </a:p>
          <a:p>
            <a:pPr lvl="1"/>
            <a:endParaRPr lang="en-AU" sz="2000" dirty="0"/>
          </a:p>
          <a:p>
            <a:endParaRPr lang="en-AU" sz="2000" dirty="0"/>
          </a:p>
          <a:p>
            <a:endParaRPr lang="en-AU" sz="2000" dirty="0"/>
          </a:p>
          <a:p>
            <a:r>
              <a:rPr lang="en-AU" sz="2000" dirty="0"/>
              <a:t> </a:t>
            </a:r>
          </a:p>
          <a:p>
            <a:pPr marL="342900" marR="0" lvl="0" indent="-342900" algn="just" defTabSz="914400" rtl="0" eaLnBrk="1" fontAlgn="auto" latinLnBrk="0" hangingPunct="1">
              <a:lnSpc>
                <a:spcPct val="150000"/>
              </a:lnSpc>
              <a:spcBef>
                <a:spcPct val="20000"/>
              </a:spcBef>
              <a:spcAft>
                <a:spcPts val="0"/>
              </a:spcAft>
              <a:buClrTx/>
              <a:buSzTx/>
              <a:tabLst/>
              <a:defRPr/>
            </a:pPr>
            <a:endParaRPr kumimoji="0" lang="en-AU" sz="20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Subtitle 2">
            <a:extLst>
              <a:ext uri="{FF2B5EF4-FFF2-40B4-BE49-F238E27FC236}">
                <a16:creationId xmlns:a16="http://schemas.microsoft.com/office/drawing/2014/main" id="{62990ABA-E097-44E0-B95C-8D2C329DAD10}"/>
              </a:ext>
            </a:extLst>
          </p:cNvPr>
          <p:cNvSpPr txBox="1">
            <a:spLocks/>
          </p:cNvSpPr>
          <p:nvPr/>
        </p:nvSpPr>
        <p:spPr>
          <a:xfrm>
            <a:off x="4876800" y="1066800"/>
            <a:ext cx="4267200" cy="5486400"/>
          </a:xfrm>
          <a:prstGeom prst="rect">
            <a:avLst/>
          </a:prstGeom>
          <a:ln>
            <a:solidFill>
              <a:schemeClr val="accent1"/>
            </a:solidFill>
          </a:ln>
        </p:spPr>
        <p:txBody>
          <a:bodyPr vert="horz" lIns="91440" tIns="45720" rIns="91440" bIns="45720" rtlCol="0">
            <a:noAutofit/>
          </a:bodyPr>
          <a:lstStyle/>
          <a:p>
            <a:pPr marL="457200" indent="-457200">
              <a:spcBef>
                <a:spcPts val="600"/>
              </a:spcBef>
              <a:spcAft>
                <a:spcPts val="1200"/>
              </a:spcAft>
              <a:buFont typeface="Wingdings" panose="05000000000000000000" pitchFamily="2" charset="2"/>
              <a:buChar char="q"/>
            </a:pPr>
            <a:r>
              <a:rPr lang="en-AU" sz="2800" b="1" dirty="0">
                <a:solidFill>
                  <a:srgbClr val="0070C0"/>
                </a:solidFill>
              </a:rPr>
              <a:t> Use Contrasting Colour:</a:t>
            </a:r>
          </a:p>
          <a:p>
            <a:pPr marL="569913" lvl="1" indent="-342900" algn="just">
              <a:spcBef>
                <a:spcPts val="600"/>
              </a:spcBef>
              <a:spcAft>
                <a:spcPts val="1200"/>
              </a:spcAft>
              <a:buFont typeface="Wingdings" panose="05000000000000000000" pitchFamily="2" charset="2"/>
              <a:buChar char="Ø"/>
            </a:pPr>
            <a:r>
              <a:rPr lang="en-AU" sz="2000" dirty="0"/>
              <a:t>A dark background with light text/light background with dark text is easily readable </a:t>
            </a:r>
          </a:p>
          <a:p>
            <a:pPr marL="569913" lvl="1" indent="-342900" algn="just">
              <a:spcBef>
                <a:spcPts val="600"/>
              </a:spcBef>
              <a:spcAft>
                <a:spcPts val="1200"/>
              </a:spcAft>
              <a:buFont typeface="Wingdings" panose="05000000000000000000" pitchFamily="2" charset="2"/>
              <a:buChar char="Ø"/>
            </a:pPr>
            <a:r>
              <a:rPr lang="en-AU" sz="2000" dirty="0"/>
              <a:t>Use drop shadows </a:t>
            </a:r>
          </a:p>
          <a:p>
            <a:pPr marL="569913" lvl="1" indent="-342900" algn="just">
              <a:spcBef>
                <a:spcPts val="600"/>
              </a:spcBef>
              <a:spcAft>
                <a:spcPts val="1200"/>
              </a:spcAft>
              <a:buFont typeface="Wingdings" panose="05000000000000000000" pitchFamily="2" charset="2"/>
              <a:buChar char="Ø"/>
            </a:pPr>
            <a:r>
              <a:rPr lang="en-AU" sz="2000" dirty="0"/>
              <a:t>Avoid busy backgrounds </a:t>
            </a:r>
          </a:p>
          <a:p>
            <a:pPr marL="569913" lvl="1" indent="-342900" algn="just">
              <a:spcBef>
                <a:spcPts val="600"/>
              </a:spcBef>
              <a:spcAft>
                <a:spcPts val="1200"/>
              </a:spcAft>
              <a:buFont typeface="Wingdings" panose="05000000000000000000" pitchFamily="2" charset="2"/>
              <a:buChar char="Ø"/>
            </a:pPr>
            <a:r>
              <a:rPr lang="en-AU" sz="2000" b="1" dirty="0">
                <a:solidFill>
                  <a:srgbClr val="FF0000"/>
                </a:solidFill>
              </a:rPr>
              <a:t>Avoid using red text </a:t>
            </a:r>
          </a:p>
          <a:p>
            <a:pPr marL="569913" lvl="1" indent="-342900" algn="just">
              <a:spcBef>
                <a:spcPts val="600"/>
              </a:spcBef>
              <a:spcAft>
                <a:spcPts val="1200"/>
              </a:spcAft>
              <a:buFont typeface="Wingdings" panose="05000000000000000000" pitchFamily="2" charset="2"/>
              <a:buChar char="Ø"/>
            </a:pPr>
            <a:r>
              <a:rPr lang="en-AU" sz="2000" dirty="0"/>
              <a:t>AVOID ALL CAPS! </a:t>
            </a:r>
          </a:p>
          <a:p>
            <a:pPr marL="800100" lvl="1" indent="-342900">
              <a:spcBef>
                <a:spcPts val="600"/>
              </a:spcBef>
              <a:spcAft>
                <a:spcPts val="1200"/>
              </a:spcAft>
              <a:buFont typeface="Wingdings" panose="05000000000000000000" pitchFamily="2" charset="2"/>
              <a:buChar char="Ø"/>
            </a:pPr>
            <a:endParaRPr lang="en-AU" sz="2400" dirty="0"/>
          </a:p>
          <a:p>
            <a:pPr lvl="1">
              <a:spcBef>
                <a:spcPts val="600"/>
              </a:spcBef>
              <a:spcAft>
                <a:spcPts val="1200"/>
              </a:spcAft>
            </a:pPr>
            <a:endParaRPr lang="en-AU" sz="2800" dirty="0"/>
          </a:p>
          <a:p>
            <a:pPr marL="457200" indent="-457200">
              <a:spcBef>
                <a:spcPts val="600"/>
              </a:spcBef>
              <a:spcAft>
                <a:spcPts val="1200"/>
              </a:spcAft>
              <a:buFont typeface="Wingdings" panose="05000000000000000000" pitchFamily="2" charset="2"/>
              <a:buChar char="Ø"/>
            </a:pPr>
            <a:endParaRPr lang="en-AU" sz="2800" dirty="0"/>
          </a:p>
          <a:p>
            <a:pPr marL="457200" indent="-457200">
              <a:spcBef>
                <a:spcPts val="600"/>
              </a:spcBef>
              <a:spcAft>
                <a:spcPts val="1200"/>
              </a:spcAft>
              <a:buFont typeface="Wingdings" panose="05000000000000000000" pitchFamily="2" charset="2"/>
              <a:buChar char="Ø"/>
            </a:pPr>
            <a:endParaRPr lang="en-AU" sz="2800" dirty="0"/>
          </a:p>
          <a:p>
            <a:pPr marL="457200" indent="-457200">
              <a:spcBef>
                <a:spcPts val="600"/>
              </a:spcBef>
              <a:spcAft>
                <a:spcPts val="1200"/>
              </a:spcAft>
              <a:buFont typeface="Wingdings" panose="05000000000000000000" pitchFamily="2" charset="2"/>
              <a:buChar char="Ø"/>
            </a:pPr>
            <a:r>
              <a:rPr lang="en-AU" sz="2800" dirty="0"/>
              <a:t> </a:t>
            </a:r>
          </a:p>
          <a:p>
            <a:pPr marL="457200" marR="0" lvl="0" indent="-457200" algn="just" defTabSz="914400" rtl="0" eaLnBrk="1" fontAlgn="auto" latinLnBrk="0" hangingPunct="1">
              <a:lnSpc>
                <a:spcPct val="150000"/>
              </a:lnSpc>
              <a:spcBef>
                <a:spcPts val="600"/>
              </a:spcBef>
              <a:spcAft>
                <a:spcPts val="1200"/>
              </a:spcAft>
              <a:buClrTx/>
              <a:buSzTx/>
              <a:buFont typeface="Wingdings" panose="05000000000000000000" pitchFamily="2" charset="2"/>
              <a:buChar char="Ø"/>
              <a:tabLst/>
              <a:defRPr/>
            </a:pPr>
            <a:endParaRPr kumimoji="0" lang="en-AU" sz="28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94028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fade">
                                      <p:cBhvr>
                                        <p:cTn id="18" dur="500"/>
                                        <p:tgtEl>
                                          <p:spTgt spid="7">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500"/>
                                        <p:tgtEl>
                                          <p:spTgt spid="7">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7">
                                            <p:txEl>
                                              <p:pRg st="5" end="5"/>
                                            </p:txEl>
                                          </p:spTgt>
                                        </p:tgtEl>
                                        <p:attrNameLst>
                                          <p:attrName>style.visibility</p:attrName>
                                        </p:attrNameLst>
                                      </p:cBhvr>
                                      <p:to>
                                        <p:strVal val="visible"/>
                                      </p:to>
                                    </p:set>
                                    <p:animEffect transition="in" filter="fade">
                                      <p:cBhvr>
                                        <p:cTn id="24" dur="500"/>
                                        <p:tgtEl>
                                          <p:spTgt spid="7">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
                                            <p:txEl>
                                              <p:pRg st="6" end="6"/>
                                            </p:txEl>
                                          </p:spTgt>
                                        </p:tgtEl>
                                        <p:attrNameLst>
                                          <p:attrName>style.visibility</p:attrName>
                                        </p:attrNameLst>
                                      </p:cBhvr>
                                      <p:to>
                                        <p:strVal val="visible"/>
                                      </p:to>
                                    </p:set>
                                    <p:animEffect transition="in" filter="fade">
                                      <p:cBhvr>
                                        <p:cTn id="29" dur="500"/>
                                        <p:tgtEl>
                                          <p:spTgt spid="7">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7" end="7"/>
                                            </p:txEl>
                                          </p:spTgt>
                                        </p:tgtEl>
                                        <p:attrNameLst>
                                          <p:attrName>style.visibility</p:attrName>
                                        </p:attrNameLst>
                                      </p:cBhvr>
                                      <p:to>
                                        <p:strVal val="visible"/>
                                      </p:to>
                                    </p:set>
                                    <p:animEffect transition="in" filter="fade">
                                      <p:cBhvr>
                                        <p:cTn id="32" dur="500"/>
                                        <p:tgtEl>
                                          <p:spTgt spid="7">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animEffect transition="in" filter="fade">
                                      <p:cBhvr>
                                        <p:cTn id="35" dur="500"/>
                                        <p:tgtEl>
                                          <p:spTgt spid="7">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7">
                                            <p:txEl>
                                              <p:pRg st="9" end="9"/>
                                            </p:txEl>
                                          </p:spTgt>
                                        </p:tgtEl>
                                        <p:attrNameLst>
                                          <p:attrName>style.visibility</p:attrName>
                                        </p:attrNameLst>
                                      </p:cBhvr>
                                      <p:to>
                                        <p:strVal val="visible"/>
                                      </p:to>
                                    </p:set>
                                    <p:animEffect transition="in" filter="fade">
                                      <p:cBhvr>
                                        <p:cTn id="38" dur="500"/>
                                        <p:tgtEl>
                                          <p:spTgt spid="7">
                                            <p:txEl>
                                              <p:pRg st="9" end="9"/>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8">
                                            <p:txEl>
                                              <p:pRg st="0" end="0"/>
                                            </p:txEl>
                                          </p:spTgt>
                                        </p:tgtEl>
                                        <p:attrNameLst>
                                          <p:attrName>style.visibility</p:attrName>
                                        </p:attrNameLst>
                                      </p:cBhvr>
                                      <p:to>
                                        <p:strVal val="visible"/>
                                      </p:to>
                                    </p:set>
                                    <p:animEffect transition="in" filter="fade">
                                      <p:cBhvr>
                                        <p:cTn id="43" dur="500"/>
                                        <p:tgtEl>
                                          <p:spTgt spid="8">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8">
                                            <p:txEl>
                                              <p:pRg st="1" end="1"/>
                                            </p:txEl>
                                          </p:spTgt>
                                        </p:tgtEl>
                                        <p:attrNameLst>
                                          <p:attrName>style.visibility</p:attrName>
                                        </p:attrNameLst>
                                      </p:cBhvr>
                                      <p:to>
                                        <p:strVal val="visible"/>
                                      </p:to>
                                    </p:set>
                                    <p:animEffect transition="in" filter="fade">
                                      <p:cBhvr>
                                        <p:cTn id="46" dur="500"/>
                                        <p:tgtEl>
                                          <p:spTgt spid="8">
                                            <p:txEl>
                                              <p:pRg st="1" end="1"/>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Effect transition="in" filter="fade">
                                      <p:cBhvr>
                                        <p:cTn id="49" dur="500"/>
                                        <p:tgtEl>
                                          <p:spTgt spid="8">
                                            <p:txEl>
                                              <p:pRg st="2" end="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8">
                                            <p:txEl>
                                              <p:pRg st="3" end="3"/>
                                            </p:txEl>
                                          </p:spTgt>
                                        </p:tgtEl>
                                        <p:attrNameLst>
                                          <p:attrName>style.visibility</p:attrName>
                                        </p:attrNameLst>
                                      </p:cBhvr>
                                      <p:to>
                                        <p:strVal val="visible"/>
                                      </p:to>
                                    </p:set>
                                    <p:animEffect transition="in" filter="fade">
                                      <p:cBhvr>
                                        <p:cTn id="52" dur="500"/>
                                        <p:tgtEl>
                                          <p:spTgt spid="8">
                                            <p:txEl>
                                              <p:pRg st="3" end="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8">
                                            <p:txEl>
                                              <p:pRg st="4" end="4"/>
                                            </p:txEl>
                                          </p:spTgt>
                                        </p:tgtEl>
                                        <p:attrNameLst>
                                          <p:attrName>style.visibility</p:attrName>
                                        </p:attrNameLst>
                                      </p:cBhvr>
                                      <p:to>
                                        <p:strVal val="visible"/>
                                      </p:to>
                                    </p:set>
                                    <p:animEffect transition="in" filter="fade">
                                      <p:cBhvr>
                                        <p:cTn id="55" dur="500"/>
                                        <p:tgtEl>
                                          <p:spTgt spid="8">
                                            <p:txEl>
                                              <p:pRg st="4" end="4"/>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8">
                                            <p:txEl>
                                              <p:pRg st="5" end="5"/>
                                            </p:txEl>
                                          </p:spTgt>
                                        </p:tgtEl>
                                        <p:attrNameLst>
                                          <p:attrName>style.visibility</p:attrName>
                                        </p:attrNameLst>
                                      </p:cBhvr>
                                      <p:to>
                                        <p:strVal val="visible"/>
                                      </p:to>
                                    </p:set>
                                    <p:animEffect transition="in" filter="fade">
                                      <p:cBhvr>
                                        <p:cTn id="58"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52F7F668C363140987CCE55C0BA8066" ma:contentTypeVersion="0" ma:contentTypeDescription="Create a new document." ma:contentTypeScope="" ma:versionID="e03e3e629eb034595093e6018dedbc5e">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8B26DC3-7A83-4749-A5B2-84FEF4DC56D6}"/>
</file>

<file path=customXml/itemProps2.xml><?xml version="1.0" encoding="utf-8"?>
<ds:datastoreItem xmlns:ds="http://schemas.openxmlformats.org/officeDocument/2006/customXml" ds:itemID="{D3531AC3-92CB-4776-8B46-75E0F966A7E8}"/>
</file>

<file path=customXml/itemProps3.xml><?xml version="1.0" encoding="utf-8"?>
<ds:datastoreItem xmlns:ds="http://schemas.openxmlformats.org/officeDocument/2006/customXml" ds:itemID="{9B8280E4-3379-4AF9-A309-10C08AC6B761}"/>
</file>

<file path=docProps/app.xml><?xml version="1.0" encoding="utf-8"?>
<Properties xmlns="http://schemas.openxmlformats.org/officeDocument/2006/extended-properties" xmlns:vt="http://schemas.openxmlformats.org/officeDocument/2006/docPropsVTypes">
  <Template/>
  <TotalTime>5507</TotalTime>
  <Words>2579</Words>
  <Application>Microsoft Office PowerPoint</Application>
  <PresentationFormat>On-screen Show (4:3)</PresentationFormat>
  <Paragraphs>459</Paragraphs>
  <Slides>41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Wingdings</vt:lpstr>
      <vt:lpstr>Office Theme</vt:lpstr>
      <vt:lpstr>Exchanging Ideas: Oral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Md Moinul Islam</dc:creator>
  <cp:lastModifiedBy>Dr. Afroza Nahar</cp:lastModifiedBy>
  <cp:revision>543</cp:revision>
  <dcterms:created xsi:type="dcterms:W3CDTF">2006-08-16T00:00:00Z</dcterms:created>
  <dcterms:modified xsi:type="dcterms:W3CDTF">2022-10-19T03:16:49Z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0x010100352F7F668C363140987CCE55C0BA8066</vt:lpwstr>
  </property>
</Properties>
</file>

<file path=docProps/thumbnail.jpeg>
</file>